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2" r:id="rId1"/>
  </p:sldMasterIdLst>
  <p:notesMasterIdLst>
    <p:notesMasterId r:id="rId21"/>
  </p:notesMasterIdLst>
  <p:sldIdLst>
    <p:sldId id="256" r:id="rId2"/>
    <p:sldId id="257" r:id="rId3"/>
    <p:sldId id="262" r:id="rId4"/>
    <p:sldId id="272" r:id="rId5"/>
    <p:sldId id="279" r:id="rId6"/>
    <p:sldId id="341" r:id="rId7"/>
    <p:sldId id="340" r:id="rId8"/>
    <p:sldId id="342" r:id="rId9"/>
    <p:sldId id="343" r:id="rId10"/>
    <p:sldId id="344" r:id="rId11"/>
    <p:sldId id="345" r:id="rId12"/>
    <p:sldId id="346" r:id="rId13"/>
    <p:sldId id="347" r:id="rId14"/>
    <p:sldId id="348" r:id="rId15"/>
    <p:sldId id="349" r:id="rId16"/>
    <p:sldId id="277" r:id="rId17"/>
    <p:sldId id="350" r:id="rId18"/>
    <p:sldId id="351" r:id="rId19"/>
    <p:sldId id="284" r:id="rId20"/>
  </p:sldIdLst>
  <p:sldSz cx="9144000" cy="5143500" type="screen16x9"/>
  <p:notesSz cx="6858000" cy="9144000"/>
  <p:embeddedFontLst>
    <p:embeddedFont>
      <p:font typeface="Aldrich" panose="020B0604020202020204" charset="0"/>
      <p:regular r:id="rId22"/>
    </p:embeddedFont>
    <p:embeddedFont>
      <p:font typeface="Anaheim" panose="020B0604020202020204" charset="0"/>
      <p:regular r:id="rId23"/>
      <p:bold r:id="rId24"/>
    </p:embeddedFont>
    <p:embeddedFont>
      <p:font typeface="Bai Jamjuree" panose="020B0604020202020204" charset="-34"/>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E650AE7-4A1C-4AE3-83BF-1B0BD2C5063D}">
  <a:tblStyle styleId="{5E650AE7-4A1C-4AE3-83BF-1B0BD2C5063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0" d="100"/>
          <a:sy n="100" d="100"/>
        </p:scale>
        <p:origin x="11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viewProps" Target="viewProps.xml"/></Relationships>
</file>

<file path=ppt/media/image1.jpg>
</file>

<file path=ppt/media/image10.png>
</file>

<file path=ppt/media/image11.jpeg>
</file>

<file path=ppt/media/image12.png>
</file>

<file path=ppt/media/image13.png>
</file>

<file path=ppt/media/image14.png>
</file>

<file path=ppt/media/image2.png>
</file>

<file path=ppt/media/image3.pn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7"/>
        <p:cNvGrpSpPr/>
        <p:nvPr/>
      </p:nvGrpSpPr>
      <p:grpSpPr>
        <a:xfrm>
          <a:off x="0" y="0"/>
          <a:ext cx="0" cy="0"/>
          <a:chOff x="0" y="0"/>
          <a:chExt cx="0" cy="0"/>
        </a:xfrm>
      </p:grpSpPr>
      <p:sp>
        <p:nvSpPr>
          <p:cNvPr id="2588" name="Google Shape;258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9" name="Google Shape;258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6">
          <a:extLst>
            <a:ext uri="{FF2B5EF4-FFF2-40B4-BE49-F238E27FC236}">
              <a16:creationId xmlns:a16="http://schemas.microsoft.com/office/drawing/2014/main" id="{B001B3A2-3678-BD01-C400-9783B71D132C}"/>
            </a:ext>
          </a:extLst>
        </p:cNvPr>
        <p:cNvGrpSpPr/>
        <p:nvPr/>
      </p:nvGrpSpPr>
      <p:grpSpPr>
        <a:xfrm>
          <a:off x="0" y="0"/>
          <a:ext cx="0" cy="0"/>
          <a:chOff x="0" y="0"/>
          <a:chExt cx="0" cy="0"/>
        </a:xfrm>
      </p:grpSpPr>
      <p:sp>
        <p:nvSpPr>
          <p:cNvPr id="3057" name="Google Shape;3057;g12948bcd1fb_0_22981:notes">
            <a:extLst>
              <a:ext uri="{FF2B5EF4-FFF2-40B4-BE49-F238E27FC236}">
                <a16:creationId xmlns:a16="http://schemas.microsoft.com/office/drawing/2014/main" id="{3259F2D5-A94B-5559-D382-FF74807A4E3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8" name="Google Shape;3058;g12948bcd1fb_0_22981:notes">
            <a:extLst>
              <a:ext uri="{FF2B5EF4-FFF2-40B4-BE49-F238E27FC236}">
                <a16:creationId xmlns:a16="http://schemas.microsoft.com/office/drawing/2014/main" id="{9A802030-80E1-AC55-F2D8-4368F8A56F1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30451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2">
          <a:extLst>
            <a:ext uri="{FF2B5EF4-FFF2-40B4-BE49-F238E27FC236}">
              <a16:creationId xmlns:a16="http://schemas.microsoft.com/office/drawing/2014/main" id="{4B2B584B-4BD4-359C-1E0B-0073AB49189C}"/>
            </a:ext>
          </a:extLst>
        </p:cNvPr>
        <p:cNvGrpSpPr/>
        <p:nvPr/>
      </p:nvGrpSpPr>
      <p:grpSpPr>
        <a:xfrm>
          <a:off x="0" y="0"/>
          <a:ext cx="0" cy="0"/>
          <a:chOff x="0" y="0"/>
          <a:chExt cx="0" cy="0"/>
        </a:xfrm>
      </p:grpSpPr>
      <p:sp>
        <p:nvSpPr>
          <p:cNvPr id="3523" name="Google Shape;3523;g127f379f983_0_118:notes">
            <a:extLst>
              <a:ext uri="{FF2B5EF4-FFF2-40B4-BE49-F238E27FC236}">
                <a16:creationId xmlns:a16="http://schemas.microsoft.com/office/drawing/2014/main" id="{739E2605-A001-7D81-B321-60653577DFE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4" name="Google Shape;3524;g127f379f983_0_118:notes">
            <a:extLst>
              <a:ext uri="{FF2B5EF4-FFF2-40B4-BE49-F238E27FC236}">
                <a16:creationId xmlns:a16="http://schemas.microsoft.com/office/drawing/2014/main" id="{6260CFB2-0DB8-D4AB-1FA3-2CC87E68EDA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14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2">
          <a:extLst>
            <a:ext uri="{FF2B5EF4-FFF2-40B4-BE49-F238E27FC236}">
              <a16:creationId xmlns:a16="http://schemas.microsoft.com/office/drawing/2014/main" id="{4851C0FB-DC56-0516-832A-37E3D65C6B7C}"/>
            </a:ext>
          </a:extLst>
        </p:cNvPr>
        <p:cNvGrpSpPr/>
        <p:nvPr/>
      </p:nvGrpSpPr>
      <p:grpSpPr>
        <a:xfrm>
          <a:off x="0" y="0"/>
          <a:ext cx="0" cy="0"/>
          <a:chOff x="0" y="0"/>
          <a:chExt cx="0" cy="0"/>
        </a:xfrm>
      </p:grpSpPr>
      <p:sp>
        <p:nvSpPr>
          <p:cNvPr id="3523" name="Google Shape;3523;g127f379f983_0_118:notes">
            <a:extLst>
              <a:ext uri="{FF2B5EF4-FFF2-40B4-BE49-F238E27FC236}">
                <a16:creationId xmlns:a16="http://schemas.microsoft.com/office/drawing/2014/main" id="{681D8F69-A1E4-850B-730D-8E17E5EA2BD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4" name="Google Shape;3524;g127f379f983_0_118:notes">
            <a:extLst>
              <a:ext uri="{FF2B5EF4-FFF2-40B4-BE49-F238E27FC236}">
                <a16:creationId xmlns:a16="http://schemas.microsoft.com/office/drawing/2014/main" id="{673ECD41-2C95-C9CE-3530-D61D9C4E71C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76885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9">
          <a:extLst>
            <a:ext uri="{FF2B5EF4-FFF2-40B4-BE49-F238E27FC236}">
              <a16:creationId xmlns:a16="http://schemas.microsoft.com/office/drawing/2014/main" id="{9CC7BDB9-ECD6-4F2A-FCB6-75411F6260B1}"/>
            </a:ext>
          </a:extLst>
        </p:cNvPr>
        <p:cNvGrpSpPr/>
        <p:nvPr/>
      </p:nvGrpSpPr>
      <p:grpSpPr>
        <a:xfrm>
          <a:off x="0" y="0"/>
          <a:ext cx="0" cy="0"/>
          <a:chOff x="0" y="0"/>
          <a:chExt cx="0" cy="0"/>
        </a:xfrm>
      </p:grpSpPr>
      <p:sp>
        <p:nvSpPr>
          <p:cNvPr id="3310" name="Google Shape;3310;g13e9dbcaf0c_0_172:notes">
            <a:extLst>
              <a:ext uri="{FF2B5EF4-FFF2-40B4-BE49-F238E27FC236}">
                <a16:creationId xmlns:a16="http://schemas.microsoft.com/office/drawing/2014/main" id="{FAF5F959-3C17-A2DC-C860-5E0029E07D1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1" name="Google Shape;3311;g13e9dbcaf0c_0_172:notes">
            <a:extLst>
              <a:ext uri="{FF2B5EF4-FFF2-40B4-BE49-F238E27FC236}">
                <a16:creationId xmlns:a16="http://schemas.microsoft.com/office/drawing/2014/main" id="{A5036569-3C74-A25B-C3FE-0E13F4A9A4E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21243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6">
          <a:extLst>
            <a:ext uri="{FF2B5EF4-FFF2-40B4-BE49-F238E27FC236}">
              <a16:creationId xmlns:a16="http://schemas.microsoft.com/office/drawing/2014/main" id="{4D0F3167-057C-2607-748E-F7D28C636F07}"/>
            </a:ext>
          </a:extLst>
        </p:cNvPr>
        <p:cNvGrpSpPr/>
        <p:nvPr/>
      </p:nvGrpSpPr>
      <p:grpSpPr>
        <a:xfrm>
          <a:off x="0" y="0"/>
          <a:ext cx="0" cy="0"/>
          <a:chOff x="0" y="0"/>
          <a:chExt cx="0" cy="0"/>
        </a:xfrm>
      </p:grpSpPr>
      <p:sp>
        <p:nvSpPr>
          <p:cNvPr id="3057" name="Google Shape;3057;g12948bcd1fb_0_22981:notes">
            <a:extLst>
              <a:ext uri="{FF2B5EF4-FFF2-40B4-BE49-F238E27FC236}">
                <a16:creationId xmlns:a16="http://schemas.microsoft.com/office/drawing/2014/main" id="{D523AAF5-6376-F9F3-E792-C8DBEBB14A0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8" name="Google Shape;3058;g12948bcd1fb_0_22981:notes">
            <a:extLst>
              <a:ext uri="{FF2B5EF4-FFF2-40B4-BE49-F238E27FC236}">
                <a16:creationId xmlns:a16="http://schemas.microsoft.com/office/drawing/2014/main" id="{C66C9FA7-18E7-1551-EC5E-7EC6F969073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87772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6">
          <a:extLst>
            <a:ext uri="{FF2B5EF4-FFF2-40B4-BE49-F238E27FC236}">
              <a16:creationId xmlns:a16="http://schemas.microsoft.com/office/drawing/2014/main" id="{9CFA3EA0-D405-75AE-82EB-8882C5B85F0E}"/>
            </a:ext>
          </a:extLst>
        </p:cNvPr>
        <p:cNvGrpSpPr/>
        <p:nvPr/>
      </p:nvGrpSpPr>
      <p:grpSpPr>
        <a:xfrm>
          <a:off x="0" y="0"/>
          <a:ext cx="0" cy="0"/>
          <a:chOff x="0" y="0"/>
          <a:chExt cx="0" cy="0"/>
        </a:xfrm>
      </p:grpSpPr>
      <p:sp>
        <p:nvSpPr>
          <p:cNvPr id="3057" name="Google Shape;3057;g12948bcd1fb_0_22981:notes">
            <a:extLst>
              <a:ext uri="{FF2B5EF4-FFF2-40B4-BE49-F238E27FC236}">
                <a16:creationId xmlns:a16="http://schemas.microsoft.com/office/drawing/2014/main" id="{7C84B7D8-379D-FC73-7E43-5336D8ACBD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8" name="Google Shape;3058;g12948bcd1fb_0_22981:notes">
            <a:extLst>
              <a:ext uri="{FF2B5EF4-FFF2-40B4-BE49-F238E27FC236}">
                <a16:creationId xmlns:a16="http://schemas.microsoft.com/office/drawing/2014/main" id="{65182747-8C38-F518-32EA-F07F1D64A21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91155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8"/>
        <p:cNvGrpSpPr/>
        <p:nvPr/>
      </p:nvGrpSpPr>
      <p:grpSpPr>
        <a:xfrm>
          <a:off x="0" y="0"/>
          <a:ext cx="0" cy="0"/>
          <a:chOff x="0" y="0"/>
          <a:chExt cx="0" cy="0"/>
        </a:xfrm>
      </p:grpSpPr>
      <p:sp>
        <p:nvSpPr>
          <p:cNvPr id="3229" name="Google Shape;3229;g13df85ff71b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0" name="Google Shape;3230;g13df85ff71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28216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9">
          <a:extLst>
            <a:ext uri="{FF2B5EF4-FFF2-40B4-BE49-F238E27FC236}">
              <a16:creationId xmlns:a16="http://schemas.microsoft.com/office/drawing/2014/main" id="{342EA3C3-382B-E110-0883-8ABAA84FE383}"/>
            </a:ext>
          </a:extLst>
        </p:cNvPr>
        <p:cNvGrpSpPr/>
        <p:nvPr/>
      </p:nvGrpSpPr>
      <p:grpSpPr>
        <a:xfrm>
          <a:off x="0" y="0"/>
          <a:ext cx="0" cy="0"/>
          <a:chOff x="0" y="0"/>
          <a:chExt cx="0" cy="0"/>
        </a:xfrm>
      </p:grpSpPr>
      <p:sp>
        <p:nvSpPr>
          <p:cNvPr id="3310" name="Google Shape;3310;g13e9dbcaf0c_0_172:notes">
            <a:extLst>
              <a:ext uri="{FF2B5EF4-FFF2-40B4-BE49-F238E27FC236}">
                <a16:creationId xmlns:a16="http://schemas.microsoft.com/office/drawing/2014/main" id="{E5A48AB1-2C1D-E5A8-5593-6EF5415E721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1" name="Google Shape;3311;g13e9dbcaf0c_0_172:notes">
            <a:extLst>
              <a:ext uri="{FF2B5EF4-FFF2-40B4-BE49-F238E27FC236}">
                <a16:creationId xmlns:a16="http://schemas.microsoft.com/office/drawing/2014/main" id="{2C72358E-5A17-3308-64A4-8FC2B5E12E8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84099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6">
          <a:extLst>
            <a:ext uri="{FF2B5EF4-FFF2-40B4-BE49-F238E27FC236}">
              <a16:creationId xmlns:a16="http://schemas.microsoft.com/office/drawing/2014/main" id="{07BDAF41-E3E4-6FF5-E870-124AF6386FC9}"/>
            </a:ext>
          </a:extLst>
        </p:cNvPr>
        <p:cNvGrpSpPr/>
        <p:nvPr/>
      </p:nvGrpSpPr>
      <p:grpSpPr>
        <a:xfrm>
          <a:off x="0" y="0"/>
          <a:ext cx="0" cy="0"/>
          <a:chOff x="0" y="0"/>
          <a:chExt cx="0" cy="0"/>
        </a:xfrm>
      </p:grpSpPr>
      <p:sp>
        <p:nvSpPr>
          <p:cNvPr id="3057" name="Google Shape;3057;g12948bcd1fb_0_22981:notes">
            <a:extLst>
              <a:ext uri="{FF2B5EF4-FFF2-40B4-BE49-F238E27FC236}">
                <a16:creationId xmlns:a16="http://schemas.microsoft.com/office/drawing/2014/main" id="{F6C97262-B85C-594F-9185-03CCB8C1F8F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8" name="Google Shape;3058;g12948bcd1fb_0_22981:notes">
            <a:extLst>
              <a:ext uri="{FF2B5EF4-FFF2-40B4-BE49-F238E27FC236}">
                <a16:creationId xmlns:a16="http://schemas.microsoft.com/office/drawing/2014/main" id="{B682F062-E276-0C6D-5283-8DB848ED6EE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43873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2"/>
        <p:cNvGrpSpPr/>
        <p:nvPr/>
      </p:nvGrpSpPr>
      <p:grpSpPr>
        <a:xfrm>
          <a:off x="0" y="0"/>
          <a:ext cx="0" cy="0"/>
          <a:chOff x="0" y="0"/>
          <a:chExt cx="0" cy="0"/>
        </a:xfrm>
      </p:grpSpPr>
      <p:sp>
        <p:nvSpPr>
          <p:cNvPr id="3523" name="Google Shape;3523;g127f379f983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4" name="Google Shape;3524;g127f379f983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5"/>
        <p:cNvGrpSpPr/>
        <p:nvPr/>
      </p:nvGrpSpPr>
      <p:grpSpPr>
        <a:xfrm>
          <a:off x="0" y="0"/>
          <a:ext cx="0" cy="0"/>
          <a:chOff x="0" y="0"/>
          <a:chExt cx="0" cy="0"/>
        </a:xfrm>
      </p:grpSpPr>
      <p:sp>
        <p:nvSpPr>
          <p:cNvPr id="2596" name="Google Shape;2596;g127f379f983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7" name="Google Shape;2597;g127f379f983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0"/>
        <p:cNvGrpSpPr/>
        <p:nvPr/>
      </p:nvGrpSpPr>
      <p:grpSpPr>
        <a:xfrm>
          <a:off x="0" y="0"/>
          <a:ext cx="0" cy="0"/>
          <a:chOff x="0" y="0"/>
          <a:chExt cx="0" cy="0"/>
        </a:xfrm>
      </p:grpSpPr>
      <p:sp>
        <p:nvSpPr>
          <p:cNvPr id="2761" name="Google Shape;2761;g12948bcd1fb_0_229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2" name="Google Shape;2762;g12948bcd1fb_0_22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6"/>
        <p:cNvGrpSpPr/>
        <p:nvPr/>
      </p:nvGrpSpPr>
      <p:grpSpPr>
        <a:xfrm>
          <a:off x="0" y="0"/>
          <a:ext cx="0" cy="0"/>
          <a:chOff x="0" y="0"/>
          <a:chExt cx="0" cy="0"/>
        </a:xfrm>
      </p:grpSpPr>
      <p:sp>
        <p:nvSpPr>
          <p:cNvPr id="3057" name="Google Shape;3057;g12948bcd1fb_0_229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8" name="Google Shape;3058;g12948bcd1fb_0_229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9"/>
        <p:cNvGrpSpPr/>
        <p:nvPr/>
      </p:nvGrpSpPr>
      <p:grpSpPr>
        <a:xfrm>
          <a:off x="0" y="0"/>
          <a:ext cx="0" cy="0"/>
          <a:chOff x="0" y="0"/>
          <a:chExt cx="0" cy="0"/>
        </a:xfrm>
      </p:grpSpPr>
      <p:sp>
        <p:nvSpPr>
          <p:cNvPr id="3310" name="Google Shape;3310;g13e9dbcaf0c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1" name="Google Shape;3311;g13e9dbcaf0c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2">
          <a:extLst>
            <a:ext uri="{FF2B5EF4-FFF2-40B4-BE49-F238E27FC236}">
              <a16:creationId xmlns:a16="http://schemas.microsoft.com/office/drawing/2014/main" id="{63F268CC-256E-72A2-631B-44BC0C069EEC}"/>
            </a:ext>
          </a:extLst>
        </p:cNvPr>
        <p:cNvGrpSpPr/>
        <p:nvPr/>
      </p:nvGrpSpPr>
      <p:grpSpPr>
        <a:xfrm>
          <a:off x="0" y="0"/>
          <a:ext cx="0" cy="0"/>
          <a:chOff x="0" y="0"/>
          <a:chExt cx="0" cy="0"/>
        </a:xfrm>
      </p:grpSpPr>
      <p:sp>
        <p:nvSpPr>
          <p:cNvPr id="3523" name="Google Shape;3523;g127f379f983_0_118:notes">
            <a:extLst>
              <a:ext uri="{FF2B5EF4-FFF2-40B4-BE49-F238E27FC236}">
                <a16:creationId xmlns:a16="http://schemas.microsoft.com/office/drawing/2014/main" id="{133FC592-9879-0C3C-992F-A5813478CB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4" name="Google Shape;3524;g127f379f983_0_118:notes">
            <a:extLst>
              <a:ext uri="{FF2B5EF4-FFF2-40B4-BE49-F238E27FC236}">
                <a16:creationId xmlns:a16="http://schemas.microsoft.com/office/drawing/2014/main" id="{E9A8E7CC-A1C0-3DB4-3FB0-5279FD583FD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35000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9">
          <a:extLst>
            <a:ext uri="{FF2B5EF4-FFF2-40B4-BE49-F238E27FC236}">
              <a16:creationId xmlns:a16="http://schemas.microsoft.com/office/drawing/2014/main" id="{F1E50012-FEF9-BE5B-1084-633B9ADCDD03}"/>
            </a:ext>
          </a:extLst>
        </p:cNvPr>
        <p:cNvGrpSpPr/>
        <p:nvPr/>
      </p:nvGrpSpPr>
      <p:grpSpPr>
        <a:xfrm>
          <a:off x="0" y="0"/>
          <a:ext cx="0" cy="0"/>
          <a:chOff x="0" y="0"/>
          <a:chExt cx="0" cy="0"/>
        </a:xfrm>
      </p:grpSpPr>
      <p:sp>
        <p:nvSpPr>
          <p:cNvPr id="3310" name="Google Shape;3310;g13e9dbcaf0c_0_172:notes">
            <a:extLst>
              <a:ext uri="{FF2B5EF4-FFF2-40B4-BE49-F238E27FC236}">
                <a16:creationId xmlns:a16="http://schemas.microsoft.com/office/drawing/2014/main" id="{5D4CD78F-533F-06E9-1A87-FE7135266E0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1" name="Google Shape;3311;g13e9dbcaf0c_0_172:notes">
            <a:extLst>
              <a:ext uri="{FF2B5EF4-FFF2-40B4-BE49-F238E27FC236}">
                <a16:creationId xmlns:a16="http://schemas.microsoft.com/office/drawing/2014/main" id="{0272AFC7-1477-10C6-A755-953F7E0374A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75394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6">
          <a:extLst>
            <a:ext uri="{FF2B5EF4-FFF2-40B4-BE49-F238E27FC236}">
              <a16:creationId xmlns:a16="http://schemas.microsoft.com/office/drawing/2014/main" id="{C28F5CE0-3A6B-A005-5918-93665049C81A}"/>
            </a:ext>
          </a:extLst>
        </p:cNvPr>
        <p:cNvGrpSpPr/>
        <p:nvPr/>
      </p:nvGrpSpPr>
      <p:grpSpPr>
        <a:xfrm>
          <a:off x="0" y="0"/>
          <a:ext cx="0" cy="0"/>
          <a:chOff x="0" y="0"/>
          <a:chExt cx="0" cy="0"/>
        </a:xfrm>
      </p:grpSpPr>
      <p:sp>
        <p:nvSpPr>
          <p:cNvPr id="3057" name="Google Shape;3057;g12948bcd1fb_0_22981:notes">
            <a:extLst>
              <a:ext uri="{FF2B5EF4-FFF2-40B4-BE49-F238E27FC236}">
                <a16:creationId xmlns:a16="http://schemas.microsoft.com/office/drawing/2014/main" id="{680F815D-C08F-9ADB-EE81-B85E0EFB164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8" name="Google Shape;3058;g12948bcd1fb_0_22981:notes">
            <a:extLst>
              <a:ext uri="{FF2B5EF4-FFF2-40B4-BE49-F238E27FC236}">
                <a16:creationId xmlns:a16="http://schemas.microsoft.com/office/drawing/2014/main" id="{2A63333C-BB3F-3D97-D76A-410928B4AB1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31798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9">
          <a:extLst>
            <a:ext uri="{FF2B5EF4-FFF2-40B4-BE49-F238E27FC236}">
              <a16:creationId xmlns:a16="http://schemas.microsoft.com/office/drawing/2014/main" id="{4BCD1017-C370-47E7-748E-768E2B0B931E}"/>
            </a:ext>
          </a:extLst>
        </p:cNvPr>
        <p:cNvGrpSpPr/>
        <p:nvPr/>
      </p:nvGrpSpPr>
      <p:grpSpPr>
        <a:xfrm>
          <a:off x="0" y="0"/>
          <a:ext cx="0" cy="0"/>
          <a:chOff x="0" y="0"/>
          <a:chExt cx="0" cy="0"/>
        </a:xfrm>
      </p:grpSpPr>
      <p:sp>
        <p:nvSpPr>
          <p:cNvPr id="3310" name="Google Shape;3310;g13e9dbcaf0c_0_172:notes">
            <a:extLst>
              <a:ext uri="{FF2B5EF4-FFF2-40B4-BE49-F238E27FC236}">
                <a16:creationId xmlns:a16="http://schemas.microsoft.com/office/drawing/2014/main" id="{9BEFDDE7-9FE0-A43F-DF2B-2742B4E6831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1" name="Google Shape;3311;g13e9dbcaf0c_0_172:notes">
            <a:extLst>
              <a:ext uri="{FF2B5EF4-FFF2-40B4-BE49-F238E27FC236}">
                <a16:creationId xmlns:a16="http://schemas.microsoft.com/office/drawing/2014/main" id="{10DBEFC8-4E83-7DCE-427B-25C01D21A8E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05817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7.jp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60000"/>
          </a:blip>
          <a:srcRect t="9" b="9"/>
          <a:stretch/>
        </p:blipFill>
        <p:spPr>
          <a:xfrm>
            <a:off x="0" y="1"/>
            <a:ext cx="9144002" cy="5143499"/>
          </a:xfrm>
          <a:prstGeom prst="rect">
            <a:avLst/>
          </a:prstGeom>
          <a:noFill/>
          <a:ln>
            <a:noFill/>
          </a:ln>
        </p:spPr>
      </p:pic>
      <p:sp>
        <p:nvSpPr>
          <p:cNvPr id="10" name="Google Shape;10;p2"/>
          <p:cNvSpPr txBox="1">
            <a:spLocks noGrp="1"/>
          </p:cNvSpPr>
          <p:nvPr>
            <p:ph type="ctrTitle"/>
          </p:nvPr>
        </p:nvSpPr>
        <p:spPr>
          <a:xfrm>
            <a:off x="1248375" y="1541473"/>
            <a:ext cx="6647100" cy="1695900"/>
          </a:xfrm>
          <a:prstGeom prst="rect">
            <a:avLst/>
          </a:prstGeom>
        </p:spPr>
        <p:txBody>
          <a:bodyPr spcFirstLastPara="1" wrap="square" lIns="91425" tIns="0" rIns="91425" bIns="91425" anchor="t" anchorCtr="0">
            <a:noAutofit/>
          </a:bodyPr>
          <a:lstStyle>
            <a:lvl1pPr lvl="0" algn="ctr">
              <a:lnSpc>
                <a:spcPct val="90000"/>
              </a:lnSpc>
              <a:spcBef>
                <a:spcPts val="0"/>
              </a:spcBef>
              <a:spcAft>
                <a:spcPts val="0"/>
              </a:spcAft>
              <a:buSzPts val="5200"/>
              <a:buNone/>
              <a:defRPr sz="6000">
                <a:latin typeface="Aldrich"/>
                <a:ea typeface="Aldrich"/>
                <a:cs typeface="Aldrich"/>
                <a:sym typeface="Aldrich"/>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248525" y="3290708"/>
            <a:ext cx="6647100" cy="378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700">
                <a:solidFill>
                  <a:schemeClr val="lt1"/>
                </a:solidFill>
                <a:latin typeface="Bai Jamjuree"/>
                <a:ea typeface="Bai Jamjuree"/>
                <a:cs typeface="Bai Jamjuree"/>
                <a:sym typeface="Bai Jamjure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pic>
        <p:nvPicPr>
          <p:cNvPr id="12" name="Google Shape;12;p2"/>
          <p:cNvPicPr preferRelativeResize="0"/>
          <p:nvPr/>
        </p:nvPicPr>
        <p:blipFill>
          <a:blip r:embed="rId3">
            <a:alphaModFix/>
          </a:blip>
          <a:stretch>
            <a:fillRect/>
          </a:stretch>
        </p:blipFill>
        <p:spPr>
          <a:xfrm>
            <a:off x="-467701" y="3755650"/>
            <a:ext cx="9353213" cy="2681250"/>
          </a:xfrm>
          <a:prstGeom prst="rect">
            <a:avLst/>
          </a:prstGeom>
          <a:noFill/>
          <a:ln>
            <a:noFill/>
          </a:ln>
        </p:spPr>
      </p:pic>
      <p:grpSp>
        <p:nvGrpSpPr>
          <p:cNvPr id="13" name="Google Shape;13;p2"/>
          <p:cNvGrpSpPr/>
          <p:nvPr/>
        </p:nvGrpSpPr>
        <p:grpSpPr>
          <a:xfrm>
            <a:off x="391864" y="3545270"/>
            <a:ext cx="289170" cy="284718"/>
            <a:chOff x="426000" y="3302025"/>
            <a:chExt cx="220875" cy="217475"/>
          </a:xfrm>
        </p:grpSpPr>
        <p:sp>
          <p:nvSpPr>
            <p:cNvPr id="14" name="Google Shape;14;p2"/>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32750"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6;p2"/>
          <p:cNvGrpSpPr/>
          <p:nvPr/>
        </p:nvGrpSpPr>
        <p:grpSpPr>
          <a:xfrm>
            <a:off x="357713" y="905775"/>
            <a:ext cx="357454" cy="956304"/>
            <a:chOff x="357713" y="600975"/>
            <a:chExt cx="357454" cy="956304"/>
          </a:xfrm>
        </p:grpSpPr>
        <p:sp>
          <p:nvSpPr>
            <p:cNvPr id="17" name="Google Shape;17;p2"/>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a:off x="5258308" y="722871"/>
            <a:ext cx="793256" cy="182899"/>
            <a:chOff x="2685575" y="2835950"/>
            <a:chExt cx="433000" cy="99825"/>
          </a:xfrm>
        </p:grpSpPr>
        <p:sp>
          <p:nvSpPr>
            <p:cNvPr id="22" name="Google Shape;22;p2"/>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1409864" y="-1010428"/>
            <a:ext cx="2019176" cy="2019176"/>
            <a:chOff x="1943325" y="-220375"/>
            <a:chExt cx="1298672" cy="1298672"/>
          </a:xfrm>
        </p:grpSpPr>
        <p:sp>
          <p:nvSpPr>
            <p:cNvPr id="27" name="Google Shape;27;p2"/>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75;p2"/>
          <p:cNvGrpSpPr/>
          <p:nvPr/>
        </p:nvGrpSpPr>
        <p:grpSpPr>
          <a:xfrm>
            <a:off x="8366565" y="3429220"/>
            <a:ext cx="1965289" cy="517060"/>
            <a:chOff x="3539975" y="3523525"/>
            <a:chExt cx="745925" cy="196250"/>
          </a:xfrm>
        </p:grpSpPr>
        <p:sp>
          <p:nvSpPr>
            <p:cNvPr id="76" name="Google Shape;76;p2"/>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2"/>
          <p:cNvSpPr/>
          <p:nvPr/>
        </p:nvSpPr>
        <p:spPr>
          <a:xfrm>
            <a:off x="7796285" y="2758125"/>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3" name="Google Shape;93;p2"/>
          <p:cNvPicPr preferRelativeResize="0"/>
          <p:nvPr/>
        </p:nvPicPr>
        <p:blipFill>
          <a:blip r:embed="rId4">
            <a:alphaModFix/>
          </a:blip>
          <a:stretch>
            <a:fillRect/>
          </a:stretch>
        </p:blipFill>
        <p:spPr>
          <a:xfrm>
            <a:off x="7164689" y="-802375"/>
            <a:ext cx="2527512" cy="268125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2">
  <p:cSld name="Title and four columns 2">
    <p:spTree>
      <p:nvGrpSpPr>
        <p:cNvPr id="1" name="Shape 907"/>
        <p:cNvGrpSpPr/>
        <p:nvPr/>
      </p:nvGrpSpPr>
      <p:grpSpPr>
        <a:xfrm>
          <a:off x="0" y="0"/>
          <a:ext cx="0" cy="0"/>
          <a:chOff x="0" y="0"/>
          <a:chExt cx="0" cy="0"/>
        </a:xfrm>
      </p:grpSpPr>
      <p:pic>
        <p:nvPicPr>
          <p:cNvPr id="908" name="Google Shape;908;p20"/>
          <p:cNvPicPr preferRelativeResize="0"/>
          <p:nvPr/>
        </p:nvPicPr>
        <p:blipFill rotWithShape="1">
          <a:blip r:embed="rId2">
            <a:alphaModFix amt="60000"/>
          </a:blip>
          <a:srcRect t="9" b="9"/>
          <a:stretch/>
        </p:blipFill>
        <p:spPr>
          <a:xfrm>
            <a:off x="0" y="1"/>
            <a:ext cx="9144002" cy="5143499"/>
          </a:xfrm>
          <a:prstGeom prst="rect">
            <a:avLst/>
          </a:prstGeom>
          <a:noFill/>
          <a:ln>
            <a:noFill/>
          </a:ln>
        </p:spPr>
      </p:pic>
      <p:sp>
        <p:nvSpPr>
          <p:cNvPr id="909" name="Google Shape;909;p20"/>
          <p:cNvSpPr txBox="1">
            <a:spLocks noGrp="1"/>
          </p:cNvSpPr>
          <p:nvPr>
            <p:ph type="subTitle" idx="1"/>
          </p:nvPr>
        </p:nvSpPr>
        <p:spPr>
          <a:xfrm>
            <a:off x="6500284" y="2800350"/>
            <a:ext cx="1928100" cy="35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2100">
                <a:latin typeface="Aldrich"/>
                <a:ea typeface="Aldrich"/>
                <a:cs typeface="Aldrich"/>
                <a:sym typeface="Aldrich"/>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910" name="Google Shape;910;p20"/>
          <p:cNvSpPr txBox="1">
            <a:spLocks noGrp="1"/>
          </p:cNvSpPr>
          <p:nvPr>
            <p:ph type="subTitle" idx="2"/>
          </p:nvPr>
        </p:nvSpPr>
        <p:spPr>
          <a:xfrm>
            <a:off x="6500273" y="3062422"/>
            <a:ext cx="1928100" cy="76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911" name="Google Shape;911;p20"/>
          <p:cNvSpPr txBox="1">
            <a:spLocks noGrp="1"/>
          </p:cNvSpPr>
          <p:nvPr>
            <p:ph type="subTitle" idx="3"/>
          </p:nvPr>
        </p:nvSpPr>
        <p:spPr>
          <a:xfrm>
            <a:off x="4572006" y="2800350"/>
            <a:ext cx="1928100" cy="35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2100">
                <a:latin typeface="Aldrich"/>
                <a:ea typeface="Aldrich"/>
                <a:cs typeface="Aldrich"/>
                <a:sym typeface="Aldrich"/>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912" name="Google Shape;912;p20"/>
          <p:cNvSpPr txBox="1">
            <a:spLocks noGrp="1"/>
          </p:cNvSpPr>
          <p:nvPr>
            <p:ph type="subTitle" idx="4"/>
          </p:nvPr>
        </p:nvSpPr>
        <p:spPr>
          <a:xfrm>
            <a:off x="4571984" y="3062422"/>
            <a:ext cx="1928100" cy="76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913" name="Google Shape;913;p20"/>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lvl1pPr lvl="0" rtl="0">
              <a:spcBef>
                <a:spcPts val="0"/>
              </a:spcBef>
              <a:spcAft>
                <a:spcPts val="0"/>
              </a:spcAft>
              <a:buSzPts val="2900"/>
              <a:buNone/>
              <a:defRPr sz="2900">
                <a:latin typeface="Aldrich"/>
                <a:ea typeface="Aldrich"/>
                <a:cs typeface="Aldrich"/>
                <a:sym typeface="Aldrich"/>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a:endParaRPr/>
          </a:p>
        </p:txBody>
      </p:sp>
      <p:sp>
        <p:nvSpPr>
          <p:cNvPr id="914" name="Google Shape;914;p20"/>
          <p:cNvSpPr txBox="1">
            <a:spLocks noGrp="1"/>
          </p:cNvSpPr>
          <p:nvPr>
            <p:ph type="subTitle" idx="5"/>
          </p:nvPr>
        </p:nvSpPr>
        <p:spPr>
          <a:xfrm>
            <a:off x="2643734" y="2800363"/>
            <a:ext cx="1928100" cy="35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2100">
                <a:latin typeface="Aldrich"/>
                <a:ea typeface="Aldrich"/>
                <a:cs typeface="Aldrich"/>
                <a:sym typeface="Aldrich"/>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915" name="Google Shape;915;p20"/>
          <p:cNvSpPr txBox="1">
            <a:spLocks noGrp="1"/>
          </p:cNvSpPr>
          <p:nvPr>
            <p:ph type="subTitle" idx="6"/>
          </p:nvPr>
        </p:nvSpPr>
        <p:spPr>
          <a:xfrm>
            <a:off x="2643718" y="3062447"/>
            <a:ext cx="1928100" cy="76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916" name="Google Shape;916;p20"/>
          <p:cNvSpPr txBox="1">
            <a:spLocks noGrp="1"/>
          </p:cNvSpPr>
          <p:nvPr>
            <p:ph type="subTitle" idx="7"/>
          </p:nvPr>
        </p:nvSpPr>
        <p:spPr>
          <a:xfrm>
            <a:off x="715527" y="2800363"/>
            <a:ext cx="1928100" cy="35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2100">
                <a:latin typeface="Aldrich"/>
                <a:ea typeface="Aldrich"/>
                <a:cs typeface="Aldrich"/>
                <a:sym typeface="Aldrich"/>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917" name="Google Shape;917;p20"/>
          <p:cNvSpPr txBox="1">
            <a:spLocks noGrp="1"/>
          </p:cNvSpPr>
          <p:nvPr>
            <p:ph type="subTitle" idx="8"/>
          </p:nvPr>
        </p:nvSpPr>
        <p:spPr>
          <a:xfrm>
            <a:off x="715500" y="3062447"/>
            <a:ext cx="1928100" cy="76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918" name="Google Shape;918;p20"/>
          <p:cNvGrpSpPr/>
          <p:nvPr/>
        </p:nvGrpSpPr>
        <p:grpSpPr>
          <a:xfrm>
            <a:off x="398750" y="1564070"/>
            <a:ext cx="282284" cy="284718"/>
            <a:chOff x="431259" y="3302025"/>
            <a:chExt cx="215616" cy="217475"/>
          </a:xfrm>
        </p:grpSpPr>
        <p:sp>
          <p:nvSpPr>
            <p:cNvPr id="919" name="Google Shape;919;p20"/>
            <p:cNvSpPr/>
            <p:nvPr/>
          </p:nvSpPr>
          <p:spPr>
            <a:xfrm>
              <a:off x="431259"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0"/>
            <p:cNvSpPr/>
            <p:nvPr/>
          </p:nvSpPr>
          <p:spPr>
            <a:xfrm>
              <a:off x="432750"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20"/>
          <p:cNvGrpSpPr/>
          <p:nvPr/>
        </p:nvGrpSpPr>
        <p:grpSpPr>
          <a:xfrm>
            <a:off x="357713" y="3191775"/>
            <a:ext cx="357454" cy="956304"/>
            <a:chOff x="357713" y="600975"/>
            <a:chExt cx="357454" cy="956304"/>
          </a:xfrm>
        </p:grpSpPr>
        <p:sp>
          <p:nvSpPr>
            <p:cNvPr id="922" name="Google Shape;922;p20"/>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0"/>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0"/>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0"/>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20"/>
          <p:cNvGrpSpPr/>
          <p:nvPr/>
        </p:nvGrpSpPr>
        <p:grpSpPr>
          <a:xfrm>
            <a:off x="239464" y="4378897"/>
            <a:ext cx="2019176" cy="2019176"/>
            <a:chOff x="1943325" y="-220375"/>
            <a:chExt cx="1298672" cy="1298672"/>
          </a:xfrm>
        </p:grpSpPr>
        <p:sp>
          <p:nvSpPr>
            <p:cNvPr id="927" name="Google Shape;927;p20"/>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0"/>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0"/>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0"/>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0"/>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0"/>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0"/>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0"/>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0"/>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0"/>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0"/>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0"/>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0"/>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0"/>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0"/>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0"/>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0"/>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0"/>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0"/>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0"/>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0"/>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0"/>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0"/>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0"/>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0"/>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0"/>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0"/>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0"/>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0"/>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0"/>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0"/>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0"/>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0"/>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0"/>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0"/>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0"/>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0"/>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0"/>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0"/>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0"/>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0"/>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0"/>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0"/>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0"/>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0"/>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0"/>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0"/>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0"/>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 name="Google Shape;975;p20"/>
          <p:cNvGrpSpPr/>
          <p:nvPr/>
        </p:nvGrpSpPr>
        <p:grpSpPr>
          <a:xfrm>
            <a:off x="7987940" y="1294445"/>
            <a:ext cx="1965289" cy="517060"/>
            <a:chOff x="3539975" y="3523525"/>
            <a:chExt cx="745925" cy="196250"/>
          </a:xfrm>
        </p:grpSpPr>
        <p:sp>
          <p:nvSpPr>
            <p:cNvPr id="976" name="Google Shape;976;p20"/>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0"/>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0"/>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0"/>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0"/>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0"/>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0"/>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0"/>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0"/>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0"/>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0"/>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0"/>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0"/>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0"/>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0"/>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0"/>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3083937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4"/>
        <p:cNvGrpSpPr/>
        <p:nvPr/>
      </p:nvGrpSpPr>
      <p:grpSpPr>
        <a:xfrm>
          <a:off x="0" y="0"/>
          <a:ext cx="0" cy="0"/>
          <a:chOff x="0" y="0"/>
          <a:chExt cx="0" cy="0"/>
        </a:xfrm>
      </p:grpSpPr>
      <p:pic>
        <p:nvPicPr>
          <p:cNvPr id="95" name="Google Shape;95;p3"/>
          <p:cNvPicPr preferRelativeResize="0"/>
          <p:nvPr/>
        </p:nvPicPr>
        <p:blipFill rotWithShape="1">
          <a:blip r:embed="rId2">
            <a:alphaModFix amt="60000"/>
          </a:blip>
          <a:srcRect l="39" r="29"/>
          <a:stretch/>
        </p:blipFill>
        <p:spPr>
          <a:xfrm rot="10800000" flipH="1">
            <a:off x="0" y="1"/>
            <a:ext cx="9144002" cy="5143499"/>
          </a:xfrm>
          <a:prstGeom prst="rect">
            <a:avLst/>
          </a:prstGeom>
          <a:noFill/>
          <a:ln>
            <a:noFill/>
          </a:ln>
        </p:spPr>
      </p:pic>
      <p:sp>
        <p:nvSpPr>
          <p:cNvPr id="96" name="Google Shape;96;p3"/>
          <p:cNvSpPr txBox="1">
            <a:spLocks noGrp="1"/>
          </p:cNvSpPr>
          <p:nvPr>
            <p:ph type="title"/>
          </p:nvPr>
        </p:nvSpPr>
        <p:spPr>
          <a:xfrm>
            <a:off x="1467300" y="2623376"/>
            <a:ext cx="6209400" cy="841800"/>
          </a:xfrm>
          <a:prstGeom prst="rect">
            <a:avLst/>
          </a:prstGeom>
        </p:spPr>
        <p:txBody>
          <a:bodyPr spcFirstLastPara="1" wrap="square" lIns="91425" tIns="0"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97" name="Google Shape;97;p3"/>
          <p:cNvSpPr txBox="1">
            <a:spLocks noGrp="1"/>
          </p:cNvSpPr>
          <p:nvPr>
            <p:ph type="title" idx="2" hasCustomPrompt="1"/>
          </p:nvPr>
        </p:nvSpPr>
        <p:spPr>
          <a:xfrm>
            <a:off x="2748300" y="965501"/>
            <a:ext cx="3647400" cy="1599900"/>
          </a:xfrm>
          <a:prstGeom prst="rect">
            <a:avLst/>
          </a:prstGeom>
        </p:spPr>
        <p:txBody>
          <a:bodyPr spcFirstLastPara="1" wrap="square" lIns="91425" tIns="0" rIns="91425" bIns="91425" anchor="t" anchorCtr="0">
            <a:noAutofit/>
          </a:bodyPr>
          <a:lstStyle>
            <a:lvl1pPr lvl="0" algn="ctr" rtl="0">
              <a:spcBef>
                <a:spcPts val="0"/>
              </a:spcBef>
              <a:spcAft>
                <a:spcPts val="0"/>
              </a:spcAft>
              <a:buSzPts val="12000"/>
              <a:buNone/>
              <a:defRPr sz="12000">
                <a:solidFill>
                  <a:schemeClr val="lt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8" name="Google Shape;98;p3"/>
          <p:cNvSpPr txBox="1">
            <a:spLocks noGrp="1"/>
          </p:cNvSpPr>
          <p:nvPr>
            <p:ph type="subTitle" idx="1"/>
          </p:nvPr>
        </p:nvSpPr>
        <p:spPr>
          <a:xfrm>
            <a:off x="2181900" y="3792111"/>
            <a:ext cx="4780200" cy="3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7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pic>
        <p:nvPicPr>
          <p:cNvPr id="99" name="Google Shape;99;p3"/>
          <p:cNvPicPr preferRelativeResize="0"/>
          <p:nvPr/>
        </p:nvPicPr>
        <p:blipFill rotWithShape="1">
          <a:blip r:embed="rId3">
            <a:alphaModFix/>
          </a:blip>
          <a:srcRect l="228" r="238"/>
          <a:stretch/>
        </p:blipFill>
        <p:spPr>
          <a:xfrm flipH="1">
            <a:off x="-1227634" y="3946275"/>
            <a:ext cx="9353213" cy="2681250"/>
          </a:xfrm>
          <a:prstGeom prst="rect">
            <a:avLst/>
          </a:prstGeom>
          <a:noFill/>
          <a:ln>
            <a:noFill/>
          </a:ln>
        </p:spPr>
      </p:pic>
      <p:grpSp>
        <p:nvGrpSpPr>
          <p:cNvPr id="100" name="Google Shape;100;p3"/>
          <p:cNvGrpSpPr/>
          <p:nvPr/>
        </p:nvGrpSpPr>
        <p:grpSpPr>
          <a:xfrm flipH="1">
            <a:off x="8483181" y="4016070"/>
            <a:ext cx="283332" cy="284718"/>
            <a:chOff x="423709" y="3302025"/>
            <a:chExt cx="216416" cy="217475"/>
          </a:xfrm>
        </p:grpSpPr>
        <p:sp>
          <p:nvSpPr>
            <p:cNvPr id="101" name="Google Shape;101;p3"/>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423709"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3;p3"/>
          <p:cNvGrpSpPr/>
          <p:nvPr/>
        </p:nvGrpSpPr>
        <p:grpSpPr>
          <a:xfrm flipH="1">
            <a:off x="8175513" y="140497"/>
            <a:ext cx="2019176" cy="2019176"/>
            <a:chOff x="1943325" y="-220375"/>
            <a:chExt cx="1298672" cy="1298672"/>
          </a:xfrm>
        </p:grpSpPr>
        <p:sp>
          <p:nvSpPr>
            <p:cNvPr id="104" name="Google Shape;104;p3"/>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2" name="Google Shape;152;p3"/>
          <p:cNvPicPr preferRelativeResize="0"/>
          <p:nvPr/>
        </p:nvPicPr>
        <p:blipFill>
          <a:blip r:embed="rId4">
            <a:alphaModFix/>
          </a:blip>
          <a:stretch>
            <a:fillRect/>
          </a:stretch>
        </p:blipFill>
        <p:spPr>
          <a:xfrm flipH="1">
            <a:off x="-403499" y="-646075"/>
            <a:ext cx="2527512" cy="2681250"/>
          </a:xfrm>
          <a:prstGeom prst="rect">
            <a:avLst/>
          </a:prstGeom>
          <a:noFill/>
          <a:ln>
            <a:noFill/>
          </a:ln>
        </p:spPr>
      </p:pic>
      <p:grpSp>
        <p:nvGrpSpPr>
          <p:cNvPr id="153" name="Google Shape;153;p3"/>
          <p:cNvGrpSpPr/>
          <p:nvPr/>
        </p:nvGrpSpPr>
        <p:grpSpPr>
          <a:xfrm flipH="1">
            <a:off x="-467701" y="3429220"/>
            <a:ext cx="1965289" cy="517060"/>
            <a:chOff x="3539975" y="3523525"/>
            <a:chExt cx="745925" cy="196250"/>
          </a:xfrm>
        </p:grpSpPr>
        <p:sp>
          <p:nvSpPr>
            <p:cNvPr id="154" name="Google Shape;154;p3"/>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4"/>
        <p:cNvGrpSpPr/>
        <p:nvPr/>
      </p:nvGrpSpPr>
      <p:grpSpPr>
        <a:xfrm>
          <a:off x="0" y="0"/>
          <a:ext cx="0" cy="0"/>
          <a:chOff x="0" y="0"/>
          <a:chExt cx="0" cy="0"/>
        </a:xfrm>
      </p:grpSpPr>
      <p:pic>
        <p:nvPicPr>
          <p:cNvPr id="265" name="Google Shape;265;p6"/>
          <p:cNvPicPr preferRelativeResize="0"/>
          <p:nvPr/>
        </p:nvPicPr>
        <p:blipFill rotWithShape="1">
          <a:blip r:embed="rId2">
            <a:alphaModFix amt="60000"/>
          </a:blip>
          <a:srcRect t="9" b="9"/>
          <a:stretch/>
        </p:blipFill>
        <p:spPr>
          <a:xfrm rot="10800000" flipH="1">
            <a:off x="0" y="1"/>
            <a:ext cx="9144002" cy="5143499"/>
          </a:xfrm>
          <a:prstGeom prst="rect">
            <a:avLst/>
          </a:prstGeom>
          <a:noFill/>
          <a:ln>
            <a:noFill/>
          </a:ln>
        </p:spPr>
      </p:pic>
      <p:sp>
        <p:nvSpPr>
          <p:cNvPr id="266" name="Google Shape;266;p6"/>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lvl1pPr lvl="0">
              <a:spcBef>
                <a:spcPts val="0"/>
              </a:spcBef>
              <a:spcAft>
                <a:spcPts val="0"/>
              </a:spcAft>
              <a:buSzPts val="2900"/>
              <a:buNone/>
              <a:defRPr sz="2900">
                <a:latin typeface="Aldrich"/>
                <a:ea typeface="Aldrich"/>
                <a:cs typeface="Aldrich"/>
                <a:sym typeface="Aldrich"/>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a:endParaRPr/>
          </a:p>
        </p:txBody>
      </p:sp>
      <p:grpSp>
        <p:nvGrpSpPr>
          <p:cNvPr id="267" name="Google Shape;267;p6"/>
          <p:cNvGrpSpPr/>
          <p:nvPr/>
        </p:nvGrpSpPr>
        <p:grpSpPr>
          <a:xfrm flipH="1">
            <a:off x="-99423" y="4189150"/>
            <a:ext cx="1039906" cy="679800"/>
            <a:chOff x="4082325" y="3790650"/>
            <a:chExt cx="1039906" cy="679800"/>
          </a:xfrm>
        </p:grpSpPr>
        <p:sp>
          <p:nvSpPr>
            <p:cNvPr id="268" name="Google Shape;268;p6"/>
            <p:cNvSpPr/>
            <p:nvPr/>
          </p:nvSpPr>
          <p:spPr>
            <a:xfrm>
              <a:off x="4082325" y="3790650"/>
              <a:ext cx="1039906" cy="94858"/>
            </a:xfrm>
            <a:custGeom>
              <a:avLst/>
              <a:gdLst/>
              <a:ahLst/>
              <a:cxnLst/>
              <a:rect l="l" t="t" r="r" b="b"/>
              <a:pathLst>
                <a:path w="15874" h="1448" fill="none" extrusionOk="0">
                  <a:moveTo>
                    <a:pt x="1" y="1"/>
                  </a:moveTo>
                  <a:cubicBezTo>
                    <a:pt x="1138" y="1"/>
                    <a:pt x="1138" y="1447"/>
                    <a:pt x="2276" y="1447"/>
                  </a:cubicBezTo>
                  <a:cubicBezTo>
                    <a:pt x="3395" y="1447"/>
                    <a:pt x="3395" y="1"/>
                    <a:pt x="4533" y="1"/>
                  </a:cubicBezTo>
                  <a:cubicBezTo>
                    <a:pt x="5671" y="1"/>
                    <a:pt x="5671" y="1447"/>
                    <a:pt x="6809" y="1447"/>
                  </a:cubicBezTo>
                  <a:cubicBezTo>
                    <a:pt x="7947" y="1447"/>
                    <a:pt x="7947" y="1"/>
                    <a:pt x="9065" y="1"/>
                  </a:cubicBezTo>
                  <a:cubicBezTo>
                    <a:pt x="10203" y="1"/>
                    <a:pt x="10203" y="1447"/>
                    <a:pt x="11341" y="1447"/>
                  </a:cubicBezTo>
                  <a:cubicBezTo>
                    <a:pt x="12479" y="1447"/>
                    <a:pt x="12479" y="1"/>
                    <a:pt x="13617" y="1"/>
                  </a:cubicBezTo>
                  <a:cubicBezTo>
                    <a:pt x="14736" y="1"/>
                    <a:pt x="14736" y="1447"/>
                    <a:pt x="15873" y="1447"/>
                  </a:cubicBezTo>
                </a:path>
              </a:pathLst>
            </a:custGeom>
            <a:solidFill>
              <a:schemeClr val="lt1"/>
            </a:solidFill>
            <a:ln w="12050"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4082325" y="4083808"/>
              <a:ext cx="1039906" cy="94793"/>
            </a:xfrm>
            <a:custGeom>
              <a:avLst/>
              <a:gdLst/>
              <a:ahLst/>
              <a:cxnLst/>
              <a:rect l="l" t="t" r="r" b="b"/>
              <a:pathLst>
                <a:path w="15874" h="1447" fill="none" extrusionOk="0">
                  <a:moveTo>
                    <a:pt x="1" y="0"/>
                  </a:moveTo>
                  <a:cubicBezTo>
                    <a:pt x="1138" y="0"/>
                    <a:pt x="1138" y="1447"/>
                    <a:pt x="2276" y="1447"/>
                  </a:cubicBezTo>
                  <a:cubicBezTo>
                    <a:pt x="3395" y="1447"/>
                    <a:pt x="3395" y="0"/>
                    <a:pt x="4533" y="0"/>
                  </a:cubicBezTo>
                  <a:cubicBezTo>
                    <a:pt x="5671" y="0"/>
                    <a:pt x="5671" y="1447"/>
                    <a:pt x="6809" y="1447"/>
                  </a:cubicBezTo>
                  <a:cubicBezTo>
                    <a:pt x="7947" y="1447"/>
                    <a:pt x="7947" y="0"/>
                    <a:pt x="9065" y="0"/>
                  </a:cubicBezTo>
                  <a:cubicBezTo>
                    <a:pt x="10203" y="0"/>
                    <a:pt x="10203" y="1447"/>
                    <a:pt x="11341" y="1447"/>
                  </a:cubicBezTo>
                  <a:cubicBezTo>
                    <a:pt x="12479" y="1447"/>
                    <a:pt x="12479" y="0"/>
                    <a:pt x="13617" y="0"/>
                  </a:cubicBezTo>
                  <a:cubicBezTo>
                    <a:pt x="14736" y="0"/>
                    <a:pt x="14736" y="1447"/>
                    <a:pt x="15873" y="1447"/>
                  </a:cubicBezTo>
                </a:path>
              </a:pathLst>
            </a:custGeom>
            <a:solidFill>
              <a:schemeClr val="lt1"/>
            </a:solidFill>
            <a:ln w="12050"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4082325" y="4375657"/>
              <a:ext cx="1039906" cy="94793"/>
            </a:xfrm>
            <a:custGeom>
              <a:avLst/>
              <a:gdLst/>
              <a:ahLst/>
              <a:cxnLst/>
              <a:rect l="l" t="t" r="r" b="b"/>
              <a:pathLst>
                <a:path w="15874" h="1447" fill="none" extrusionOk="0">
                  <a:moveTo>
                    <a:pt x="1" y="0"/>
                  </a:moveTo>
                  <a:cubicBezTo>
                    <a:pt x="1138" y="0"/>
                    <a:pt x="1138" y="1447"/>
                    <a:pt x="2276" y="1447"/>
                  </a:cubicBezTo>
                  <a:cubicBezTo>
                    <a:pt x="3395" y="1447"/>
                    <a:pt x="3395" y="0"/>
                    <a:pt x="4533" y="0"/>
                  </a:cubicBezTo>
                  <a:cubicBezTo>
                    <a:pt x="5671" y="0"/>
                    <a:pt x="5671" y="1447"/>
                    <a:pt x="6809" y="1447"/>
                  </a:cubicBezTo>
                  <a:cubicBezTo>
                    <a:pt x="7947" y="1447"/>
                    <a:pt x="7947" y="0"/>
                    <a:pt x="9065" y="0"/>
                  </a:cubicBezTo>
                  <a:cubicBezTo>
                    <a:pt x="10203" y="0"/>
                    <a:pt x="10203" y="1447"/>
                    <a:pt x="11341" y="1447"/>
                  </a:cubicBezTo>
                  <a:cubicBezTo>
                    <a:pt x="12479" y="1447"/>
                    <a:pt x="12479" y="0"/>
                    <a:pt x="13617" y="0"/>
                  </a:cubicBezTo>
                  <a:cubicBezTo>
                    <a:pt x="14736" y="0"/>
                    <a:pt x="14736" y="1447"/>
                    <a:pt x="15873" y="1447"/>
                  </a:cubicBezTo>
                </a:path>
              </a:pathLst>
            </a:custGeom>
            <a:solidFill>
              <a:schemeClr val="lt1"/>
            </a:solidFill>
            <a:ln w="12050"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6"/>
          <p:cNvGrpSpPr/>
          <p:nvPr/>
        </p:nvGrpSpPr>
        <p:grpSpPr>
          <a:xfrm rot="5400000">
            <a:off x="8405096" y="2480296"/>
            <a:ext cx="793256" cy="182899"/>
            <a:chOff x="2685575" y="2835950"/>
            <a:chExt cx="433000" cy="99825"/>
          </a:xfrm>
        </p:grpSpPr>
        <p:sp>
          <p:nvSpPr>
            <p:cNvPr id="272" name="Google Shape;272;p6"/>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6"/>
          <p:cNvGrpSpPr/>
          <p:nvPr/>
        </p:nvGrpSpPr>
        <p:grpSpPr>
          <a:xfrm flipH="1">
            <a:off x="8194575" y="4265345"/>
            <a:ext cx="1965289" cy="517060"/>
            <a:chOff x="3539975" y="3523525"/>
            <a:chExt cx="745925" cy="196250"/>
          </a:xfrm>
        </p:grpSpPr>
        <p:sp>
          <p:nvSpPr>
            <p:cNvPr id="277" name="Google Shape;277;p6"/>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6"/>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6"/>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6"/>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6"/>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6"/>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6"/>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3"/>
        <p:cNvGrpSpPr/>
        <p:nvPr/>
      </p:nvGrpSpPr>
      <p:grpSpPr>
        <a:xfrm>
          <a:off x="0" y="0"/>
          <a:ext cx="0" cy="0"/>
          <a:chOff x="0" y="0"/>
          <a:chExt cx="0" cy="0"/>
        </a:xfrm>
      </p:grpSpPr>
      <p:pic>
        <p:nvPicPr>
          <p:cNvPr id="294" name="Google Shape;294;p7"/>
          <p:cNvPicPr preferRelativeResize="0"/>
          <p:nvPr/>
        </p:nvPicPr>
        <p:blipFill rotWithShape="1">
          <a:blip r:embed="rId2">
            <a:alphaModFix amt="60000"/>
          </a:blip>
          <a:srcRect t="9" b="9"/>
          <a:stretch/>
        </p:blipFill>
        <p:spPr>
          <a:xfrm rot="10800000" flipH="1">
            <a:off x="0" y="1"/>
            <a:ext cx="9144002" cy="5143499"/>
          </a:xfrm>
          <a:prstGeom prst="rect">
            <a:avLst/>
          </a:prstGeom>
          <a:noFill/>
          <a:ln>
            <a:noFill/>
          </a:ln>
        </p:spPr>
      </p:pic>
      <p:sp>
        <p:nvSpPr>
          <p:cNvPr id="295" name="Google Shape;295;p7"/>
          <p:cNvSpPr txBox="1">
            <a:spLocks noGrp="1"/>
          </p:cNvSpPr>
          <p:nvPr>
            <p:ph type="body" idx="1"/>
          </p:nvPr>
        </p:nvSpPr>
        <p:spPr>
          <a:xfrm>
            <a:off x="1221000" y="1512026"/>
            <a:ext cx="6702000" cy="23475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sz="1400">
                <a:solidFill>
                  <a:schemeClr val="lt1"/>
                </a:solidFill>
              </a:defRPr>
            </a:lvl1pPr>
            <a:lvl2pPr marL="914400" lvl="1" indent="-317500">
              <a:spcBef>
                <a:spcPts val="0"/>
              </a:spcBef>
              <a:spcAft>
                <a:spcPts val="0"/>
              </a:spcAft>
              <a:buClr>
                <a:schemeClr val="lt1"/>
              </a:buClr>
              <a:buSzPts val="1400"/>
              <a:buFont typeface="Anaheim"/>
              <a:buChar char="○"/>
              <a:defRPr sz="1200">
                <a:solidFill>
                  <a:schemeClr val="lt1"/>
                </a:solidFill>
              </a:defRPr>
            </a:lvl2pPr>
            <a:lvl3pPr marL="1371600" lvl="2" indent="-317500">
              <a:spcBef>
                <a:spcPts val="0"/>
              </a:spcBef>
              <a:spcAft>
                <a:spcPts val="0"/>
              </a:spcAft>
              <a:buClr>
                <a:schemeClr val="lt1"/>
              </a:buClr>
              <a:buSzPts val="1400"/>
              <a:buFont typeface="Anaheim"/>
              <a:buChar char="■"/>
              <a:defRPr sz="1200">
                <a:solidFill>
                  <a:schemeClr val="lt1"/>
                </a:solidFill>
              </a:defRPr>
            </a:lvl3pPr>
            <a:lvl4pPr marL="1828800" lvl="3" indent="-317500">
              <a:spcBef>
                <a:spcPts val="0"/>
              </a:spcBef>
              <a:spcAft>
                <a:spcPts val="0"/>
              </a:spcAft>
              <a:buClr>
                <a:schemeClr val="lt1"/>
              </a:buClr>
              <a:buSzPts val="1400"/>
              <a:buFont typeface="Anaheim"/>
              <a:buChar char="●"/>
              <a:defRPr sz="1200">
                <a:solidFill>
                  <a:schemeClr val="lt1"/>
                </a:solidFill>
              </a:defRPr>
            </a:lvl4pPr>
            <a:lvl5pPr marL="2286000" lvl="4" indent="-317500">
              <a:spcBef>
                <a:spcPts val="0"/>
              </a:spcBef>
              <a:spcAft>
                <a:spcPts val="0"/>
              </a:spcAft>
              <a:buClr>
                <a:schemeClr val="lt1"/>
              </a:buClr>
              <a:buSzPts val="1400"/>
              <a:buFont typeface="Anaheim"/>
              <a:buChar char="○"/>
              <a:defRPr sz="1200">
                <a:solidFill>
                  <a:schemeClr val="lt1"/>
                </a:solidFill>
              </a:defRPr>
            </a:lvl5pPr>
            <a:lvl6pPr marL="2743200" lvl="5" indent="-317500">
              <a:spcBef>
                <a:spcPts val="0"/>
              </a:spcBef>
              <a:spcAft>
                <a:spcPts val="0"/>
              </a:spcAft>
              <a:buClr>
                <a:schemeClr val="lt1"/>
              </a:buClr>
              <a:buSzPts val="1400"/>
              <a:buFont typeface="Anaheim"/>
              <a:buChar char="■"/>
              <a:defRPr sz="1200">
                <a:solidFill>
                  <a:schemeClr val="lt1"/>
                </a:solidFill>
              </a:defRPr>
            </a:lvl6pPr>
            <a:lvl7pPr marL="3200400" lvl="6" indent="-317500">
              <a:spcBef>
                <a:spcPts val="0"/>
              </a:spcBef>
              <a:spcAft>
                <a:spcPts val="0"/>
              </a:spcAft>
              <a:buClr>
                <a:schemeClr val="lt1"/>
              </a:buClr>
              <a:buSzPts val="1400"/>
              <a:buFont typeface="Anaheim"/>
              <a:buChar char="●"/>
              <a:defRPr sz="1200">
                <a:solidFill>
                  <a:schemeClr val="lt1"/>
                </a:solidFill>
              </a:defRPr>
            </a:lvl7pPr>
            <a:lvl8pPr marL="3657600" lvl="7" indent="-317500">
              <a:spcBef>
                <a:spcPts val="0"/>
              </a:spcBef>
              <a:spcAft>
                <a:spcPts val="0"/>
              </a:spcAft>
              <a:buClr>
                <a:schemeClr val="lt1"/>
              </a:buClr>
              <a:buSzPts val="1400"/>
              <a:buFont typeface="Anaheim"/>
              <a:buChar char="○"/>
              <a:defRPr sz="1200">
                <a:solidFill>
                  <a:schemeClr val="lt1"/>
                </a:solidFill>
              </a:defRPr>
            </a:lvl8pPr>
            <a:lvl9pPr marL="4114800" lvl="8" indent="-317500">
              <a:spcBef>
                <a:spcPts val="0"/>
              </a:spcBef>
              <a:spcAft>
                <a:spcPts val="0"/>
              </a:spcAft>
              <a:buClr>
                <a:schemeClr val="lt1"/>
              </a:buClr>
              <a:buSzPts val="1400"/>
              <a:buFont typeface="Anaheim"/>
              <a:buChar char="■"/>
              <a:defRPr sz="1200">
                <a:solidFill>
                  <a:schemeClr val="lt1"/>
                </a:solidFill>
              </a:defRPr>
            </a:lvl9pPr>
          </a:lstStyle>
          <a:p>
            <a:endParaRPr/>
          </a:p>
        </p:txBody>
      </p:sp>
      <p:sp>
        <p:nvSpPr>
          <p:cNvPr id="296" name="Google Shape;296;p7"/>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lvl1pPr lvl="0" rtl="0">
              <a:spcBef>
                <a:spcPts val="0"/>
              </a:spcBef>
              <a:spcAft>
                <a:spcPts val="0"/>
              </a:spcAft>
              <a:buSzPts val="2900"/>
              <a:buNone/>
              <a:defRPr sz="2900">
                <a:latin typeface="Aldrich"/>
                <a:ea typeface="Aldrich"/>
                <a:cs typeface="Aldrich"/>
                <a:sym typeface="Aldrich"/>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a:endParaRPr/>
          </a:p>
        </p:txBody>
      </p:sp>
      <p:pic>
        <p:nvPicPr>
          <p:cNvPr id="297" name="Google Shape;297;p7"/>
          <p:cNvPicPr preferRelativeResize="0"/>
          <p:nvPr/>
        </p:nvPicPr>
        <p:blipFill rotWithShape="1">
          <a:blip r:embed="rId3">
            <a:alphaModFix/>
          </a:blip>
          <a:srcRect l="228" r="238"/>
          <a:stretch/>
        </p:blipFill>
        <p:spPr>
          <a:xfrm>
            <a:off x="-303901" y="3830000"/>
            <a:ext cx="9353213" cy="2681250"/>
          </a:xfrm>
          <a:prstGeom prst="rect">
            <a:avLst/>
          </a:prstGeom>
          <a:noFill/>
          <a:ln>
            <a:noFill/>
          </a:ln>
        </p:spPr>
      </p:pic>
      <p:grpSp>
        <p:nvGrpSpPr>
          <p:cNvPr id="298" name="Google Shape;298;p7"/>
          <p:cNvGrpSpPr/>
          <p:nvPr/>
        </p:nvGrpSpPr>
        <p:grpSpPr>
          <a:xfrm>
            <a:off x="391864" y="3545270"/>
            <a:ext cx="289170" cy="284718"/>
            <a:chOff x="426000" y="3302025"/>
            <a:chExt cx="220875" cy="217475"/>
          </a:xfrm>
        </p:grpSpPr>
        <p:sp>
          <p:nvSpPr>
            <p:cNvPr id="299" name="Google Shape;299;p7"/>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7"/>
            <p:cNvSpPr/>
            <p:nvPr/>
          </p:nvSpPr>
          <p:spPr>
            <a:xfrm>
              <a:off x="432750"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 name="Google Shape;301;p7"/>
          <p:cNvGrpSpPr/>
          <p:nvPr/>
        </p:nvGrpSpPr>
        <p:grpSpPr>
          <a:xfrm>
            <a:off x="357713" y="1210575"/>
            <a:ext cx="357454" cy="956304"/>
            <a:chOff x="357713" y="600975"/>
            <a:chExt cx="357454" cy="956304"/>
          </a:xfrm>
        </p:grpSpPr>
        <p:sp>
          <p:nvSpPr>
            <p:cNvPr id="302" name="Google Shape;302;p7"/>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7"/>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7"/>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7"/>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7"/>
          <p:cNvGrpSpPr/>
          <p:nvPr/>
        </p:nvGrpSpPr>
        <p:grpSpPr>
          <a:xfrm>
            <a:off x="8209964" y="1045747"/>
            <a:ext cx="2019176" cy="2019176"/>
            <a:chOff x="1943325" y="-220375"/>
            <a:chExt cx="1298672" cy="1298672"/>
          </a:xfrm>
        </p:grpSpPr>
        <p:sp>
          <p:nvSpPr>
            <p:cNvPr id="307" name="Google Shape;307;p7"/>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7"/>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7"/>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7"/>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7"/>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7"/>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7"/>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7"/>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7"/>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7"/>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7"/>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7"/>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7"/>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7"/>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 name="Google Shape;355;p7"/>
          <p:cNvGrpSpPr/>
          <p:nvPr/>
        </p:nvGrpSpPr>
        <p:grpSpPr>
          <a:xfrm>
            <a:off x="-1031260" y="2597545"/>
            <a:ext cx="1965289" cy="517060"/>
            <a:chOff x="3539975" y="3523525"/>
            <a:chExt cx="745925" cy="196250"/>
          </a:xfrm>
        </p:grpSpPr>
        <p:sp>
          <p:nvSpPr>
            <p:cNvPr id="356" name="Google Shape;356;p7"/>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7"/>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7"/>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7"/>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7"/>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7"/>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7"/>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7"/>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7"/>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7"/>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7"/>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 name="Google Shape;372;p7"/>
          <p:cNvSpPr/>
          <p:nvPr/>
        </p:nvSpPr>
        <p:spPr>
          <a:xfrm>
            <a:off x="2947150" y="4258435"/>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3"/>
        <p:cNvGrpSpPr/>
        <p:nvPr/>
      </p:nvGrpSpPr>
      <p:grpSpPr>
        <a:xfrm>
          <a:off x="0" y="0"/>
          <a:ext cx="0" cy="0"/>
          <a:chOff x="0" y="0"/>
          <a:chExt cx="0" cy="0"/>
        </a:xfrm>
      </p:grpSpPr>
      <p:pic>
        <p:nvPicPr>
          <p:cNvPr id="374" name="Google Shape;374;p8"/>
          <p:cNvPicPr preferRelativeResize="0"/>
          <p:nvPr/>
        </p:nvPicPr>
        <p:blipFill rotWithShape="1">
          <a:blip r:embed="rId2">
            <a:alphaModFix amt="60000"/>
          </a:blip>
          <a:srcRect t="9" b="9"/>
          <a:stretch/>
        </p:blipFill>
        <p:spPr>
          <a:xfrm rot="10800000">
            <a:off x="0" y="1"/>
            <a:ext cx="9144002" cy="5143499"/>
          </a:xfrm>
          <a:prstGeom prst="rect">
            <a:avLst/>
          </a:prstGeom>
          <a:noFill/>
          <a:ln>
            <a:noFill/>
          </a:ln>
        </p:spPr>
      </p:pic>
      <p:sp>
        <p:nvSpPr>
          <p:cNvPr id="375" name="Google Shape;375;p8"/>
          <p:cNvSpPr txBox="1">
            <a:spLocks noGrp="1"/>
          </p:cNvSpPr>
          <p:nvPr>
            <p:ph type="title"/>
          </p:nvPr>
        </p:nvSpPr>
        <p:spPr>
          <a:xfrm>
            <a:off x="1987800" y="1227877"/>
            <a:ext cx="5168400" cy="2615400"/>
          </a:xfrm>
          <a:prstGeom prst="rect">
            <a:avLst/>
          </a:prstGeom>
        </p:spPr>
        <p:txBody>
          <a:bodyPr spcFirstLastPara="1" wrap="square" lIns="91425" tIns="0" rIns="91425" bIns="91425" anchor="ctr" anchorCtr="0">
            <a:noAutofit/>
          </a:bodyPr>
          <a:lstStyle>
            <a:lvl1pPr lvl="0" algn="ctr">
              <a:spcBef>
                <a:spcPts val="0"/>
              </a:spcBef>
              <a:spcAft>
                <a:spcPts val="0"/>
              </a:spcAft>
              <a:buSzPts val="4800"/>
              <a:buNone/>
              <a:defRPr sz="6900">
                <a:latin typeface="Aldrich"/>
                <a:ea typeface="Aldrich"/>
                <a:cs typeface="Aldrich"/>
                <a:sym typeface="Aldrich"/>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376" name="Google Shape;376;p8"/>
          <p:cNvGrpSpPr/>
          <p:nvPr/>
        </p:nvGrpSpPr>
        <p:grpSpPr>
          <a:xfrm rot="-5400000">
            <a:off x="2819427" y="4284163"/>
            <a:ext cx="289170" cy="284718"/>
            <a:chOff x="426000" y="3302025"/>
            <a:chExt cx="220875" cy="217475"/>
          </a:xfrm>
        </p:grpSpPr>
        <p:sp>
          <p:nvSpPr>
            <p:cNvPr id="377" name="Google Shape;377;p8"/>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432750"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 name="Google Shape;379;p8"/>
          <p:cNvGrpSpPr/>
          <p:nvPr/>
        </p:nvGrpSpPr>
        <p:grpSpPr>
          <a:xfrm rot="-5400000">
            <a:off x="1014983" y="3948380"/>
            <a:ext cx="357454" cy="956304"/>
            <a:chOff x="357713" y="600975"/>
            <a:chExt cx="357454" cy="956304"/>
          </a:xfrm>
        </p:grpSpPr>
        <p:sp>
          <p:nvSpPr>
            <p:cNvPr id="380" name="Google Shape;380;p8"/>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8"/>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8"/>
          <p:cNvSpPr/>
          <p:nvPr/>
        </p:nvSpPr>
        <p:spPr>
          <a:xfrm>
            <a:off x="5427233" y="4098668"/>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54"/>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1">
  <p:cSld name="CUSTOM_8">
    <p:spTree>
      <p:nvGrpSpPr>
        <p:cNvPr id="1" name="Shape 700"/>
        <p:cNvGrpSpPr/>
        <p:nvPr/>
      </p:nvGrpSpPr>
      <p:grpSpPr>
        <a:xfrm>
          <a:off x="0" y="0"/>
          <a:ext cx="0" cy="0"/>
          <a:chOff x="0" y="0"/>
          <a:chExt cx="0" cy="0"/>
        </a:xfrm>
      </p:grpSpPr>
      <p:pic>
        <p:nvPicPr>
          <p:cNvPr id="701" name="Google Shape;701;p16"/>
          <p:cNvPicPr preferRelativeResize="0"/>
          <p:nvPr/>
        </p:nvPicPr>
        <p:blipFill rotWithShape="1">
          <a:blip r:embed="rId2">
            <a:alphaModFix amt="60000"/>
          </a:blip>
          <a:srcRect t="9" b="9"/>
          <a:stretch/>
        </p:blipFill>
        <p:spPr>
          <a:xfrm>
            <a:off x="0" y="1"/>
            <a:ext cx="9144002" cy="5143499"/>
          </a:xfrm>
          <a:prstGeom prst="rect">
            <a:avLst/>
          </a:prstGeom>
          <a:noFill/>
          <a:ln>
            <a:noFill/>
          </a:ln>
        </p:spPr>
      </p:pic>
      <p:sp>
        <p:nvSpPr>
          <p:cNvPr id="702" name="Google Shape;702;p16"/>
          <p:cNvSpPr txBox="1">
            <a:spLocks noGrp="1"/>
          </p:cNvSpPr>
          <p:nvPr>
            <p:ph type="title"/>
          </p:nvPr>
        </p:nvSpPr>
        <p:spPr>
          <a:xfrm>
            <a:off x="1116375" y="1556340"/>
            <a:ext cx="4509600" cy="1287900"/>
          </a:xfrm>
          <a:prstGeom prst="rect">
            <a:avLst/>
          </a:prstGeom>
        </p:spPr>
        <p:txBody>
          <a:bodyPr spcFirstLastPara="1" wrap="square" lIns="91425" tIns="0" rIns="91425" bIns="91425" anchor="t" anchorCtr="0">
            <a:noAutofit/>
          </a:bodyPr>
          <a:lstStyle>
            <a:lvl1pPr lvl="0" algn="r" rtl="0">
              <a:spcBef>
                <a:spcPts val="0"/>
              </a:spcBef>
              <a:spcAft>
                <a:spcPts val="0"/>
              </a:spcAft>
              <a:buSzPts val="3600"/>
              <a:buNone/>
              <a:defRPr sz="45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03" name="Google Shape;703;p16"/>
          <p:cNvSpPr txBox="1">
            <a:spLocks noGrp="1"/>
          </p:cNvSpPr>
          <p:nvPr>
            <p:ph type="title" idx="2" hasCustomPrompt="1"/>
          </p:nvPr>
        </p:nvSpPr>
        <p:spPr>
          <a:xfrm>
            <a:off x="5638521" y="1356584"/>
            <a:ext cx="2575200" cy="1599900"/>
          </a:xfrm>
          <a:prstGeom prst="rect">
            <a:avLst/>
          </a:prstGeom>
        </p:spPr>
        <p:txBody>
          <a:bodyPr spcFirstLastPara="1" wrap="square" lIns="91425" tIns="0" rIns="91425" bIns="91425" anchor="t" anchorCtr="0">
            <a:noAutofit/>
          </a:bodyPr>
          <a:lstStyle>
            <a:lvl1pPr lvl="0" algn="ctr" rtl="0">
              <a:spcBef>
                <a:spcPts val="0"/>
              </a:spcBef>
              <a:spcAft>
                <a:spcPts val="0"/>
              </a:spcAft>
              <a:buSzPts val="12000"/>
              <a:buNone/>
              <a:defRPr sz="12000">
                <a:solidFill>
                  <a:schemeClr val="lt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04" name="Google Shape;704;p16"/>
          <p:cNvSpPr txBox="1">
            <a:spLocks noGrp="1"/>
          </p:cNvSpPr>
          <p:nvPr>
            <p:ph type="subTitle" idx="1"/>
          </p:nvPr>
        </p:nvSpPr>
        <p:spPr>
          <a:xfrm>
            <a:off x="1116121" y="3333247"/>
            <a:ext cx="4509600" cy="348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7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705" name="Google Shape;705;p16"/>
          <p:cNvGrpSpPr/>
          <p:nvPr/>
        </p:nvGrpSpPr>
        <p:grpSpPr>
          <a:xfrm>
            <a:off x="8428538" y="2148684"/>
            <a:ext cx="357454" cy="956304"/>
            <a:chOff x="357713" y="600975"/>
            <a:chExt cx="357454" cy="956304"/>
          </a:xfrm>
        </p:grpSpPr>
        <p:sp>
          <p:nvSpPr>
            <p:cNvPr id="706" name="Google Shape;706;p16"/>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6"/>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6"/>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6"/>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 name="Google Shape;710;p16"/>
          <p:cNvSpPr/>
          <p:nvPr/>
        </p:nvSpPr>
        <p:spPr>
          <a:xfrm flipH="1">
            <a:off x="5001370" y="482200"/>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 name="Google Shape;711;p16"/>
          <p:cNvGrpSpPr/>
          <p:nvPr/>
        </p:nvGrpSpPr>
        <p:grpSpPr>
          <a:xfrm rot="10800000" flipH="1">
            <a:off x="5556872" y="4363371"/>
            <a:ext cx="3952129" cy="3175881"/>
            <a:chOff x="5256209" y="-1994879"/>
            <a:chExt cx="3952129" cy="3175881"/>
          </a:xfrm>
        </p:grpSpPr>
        <p:sp>
          <p:nvSpPr>
            <p:cNvPr id="712" name="Google Shape;712;p16"/>
            <p:cNvSpPr/>
            <p:nvPr/>
          </p:nvSpPr>
          <p:spPr>
            <a:xfrm>
              <a:off x="5256209" y="-1994879"/>
              <a:ext cx="3952129" cy="3103920"/>
            </a:xfrm>
            <a:custGeom>
              <a:avLst/>
              <a:gdLst/>
              <a:ahLst/>
              <a:cxnLst/>
              <a:rect l="l" t="t" r="r" b="b"/>
              <a:pathLst>
                <a:path w="89954" h="70648" fill="none" extrusionOk="0">
                  <a:moveTo>
                    <a:pt x="89954" y="70647"/>
                  </a:moveTo>
                  <a:lnTo>
                    <a:pt x="1" y="70647"/>
                  </a:ln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6"/>
            <p:cNvSpPr/>
            <p:nvPr/>
          </p:nvSpPr>
          <p:spPr>
            <a:xfrm>
              <a:off x="5579917" y="1036061"/>
              <a:ext cx="144942" cy="144942"/>
            </a:xfrm>
            <a:custGeom>
              <a:avLst/>
              <a:gdLst/>
              <a:ahLst/>
              <a:cxnLst/>
              <a:rect l="l" t="t" r="r" b="b"/>
              <a:pathLst>
                <a:path w="3299" h="3299" extrusionOk="0">
                  <a:moveTo>
                    <a:pt x="0" y="1"/>
                  </a:moveTo>
                  <a:lnTo>
                    <a:pt x="0" y="3299"/>
                  </a:lnTo>
                  <a:lnTo>
                    <a:pt x="3298" y="3299"/>
                  </a:lnTo>
                  <a:lnTo>
                    <a:pt x="32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 name="Google Shape;714;p16"/>
          <p:cNvGrpSpPr/>
          <p:nvPr/>
        </p:nvGrpSpPr>
        <p:grpSpPr>
          <a:xfrm flipH="1">
            <a:off x="2974550" y="4422286"/>
            <a:ext cx="793256" cy="182899"/>
            <a:chOff x="2685575" y="2835950"/>
            <a:chExt cx="433000" cy="99825"/>
          </a:xfrm>
        </p:grpSpPr>
        <p:sp>
          <p:nvSpPr>
            <p:cNvPr id="715" name="Google Shape;715;p16"/>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6"/>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6"/>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6"/>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16"/>
          <p:cNvGrpSpPr/>
          <p:nvPr/>
        </p:nvGrpSpPr>
        <p:grpSpPr>
          <a:xfrm flipH="1">
            <a:off x="896693" y="1036495"/>
            <a:ext cx="283332" cy="284718"/>
            <a:chOff x="423709" y="3302025"/>
            <a:chExt cx="216416" cy="217475"/>
          </a:xfrm>
        </p:grpSpPr>
        <p:sp>
          <p:nvSpPr>
            <p:cNvPr id="720" name="Google Shape;720;p16"/>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6"/>
            <p:cNvSpPr/>
            <p:nvPr/>
          </p:nvSpPr>
          <p:spPr>
            <a:xfrm>
              <a:off x="423709"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16"/>
          <p:cNvGrpSpPr/>
          <p:nvPr/>
        </p:nvGrpSpPr>
        <p:grpSpPr>
          <a:xfrm flipH="1">
            <a:off x="2106901" y="-974958"/>
            <a:ext cx="2019176" cy="2019176"/>
            <a:chOff x="1943325" y="-220375"/>
            <a:chExt cx="1298672" cy="1298672"/>
          </a:xfrm>
        </p:grpSpPr>
        <p:sp>
          <p:nvSpPr>
            <p:cNvPr id="723" name="Google Shape;723;p16"/>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6"/>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6"/>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6"/>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6"/>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6"/>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6"/>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6"/>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6"/>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6"/>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6"/>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6"/>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6"/>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6"/>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6"/>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6"/>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6"/>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6"/>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6"/>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6"/>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6"/>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6"/>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6"/>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6"/>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6"/>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6"/>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6"/>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6"/>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6"/>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6"/>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6"/>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6"/>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6"/>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6"/>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6"/>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6"/>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6"/>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6"/>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6"/>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6"/>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6"/>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2469"/>
        <p:cNvGrpSpPr/>
        <p:nvPr/>
      </p:nvGrpSpPr>
      <p:grpSpPr>
        <a:xfrm>
          <a:off x="0" y="0"/>
          <a:ext cx="0" cy="0"/>
          <a:chOff x="0" y="0"/>
          <a:chExt cx="0" cy="0"/>
        </a:xfrm>
      </p:grpSpPr>
      <p:pic>
        <p:nvPicPr>
          <p:cNvPr id="2470" name="Google Shape;2470;p51"/>
          <p:cNvPicPr preferRelativeResize="0"/>
          <p:nvPr/>
        </p:nvPicPr>
        <p:blipFill rotWithShape="1">
          <a:blip r:embed="rId2">
            <a:alphaModFix amt="60000"/>
          </a:blip>
          <a:srcRect t="9" b="9"/>
          <a:stretch/>
        </p:blipFill>
        <p:spPr>
          <a:xfrm>
            <a:off x="0" y="1"/>
            <a:ext cx="9144002" cy="5143499"/>
          </a:xfrm>
          <a:prstGeom prst="rect">
            <a:avLst/>
          </a:prstGeom>
          <a:noFill/>
          <a:ln>
            <a:noFill/>
          </a:ln>
        </p:spPr>
      </p:pic>
      <p:pic>
        <p:nvPicPr>
          <p:cNvPr id="2471" name="Google Shape;2471;p51"/>
          <p:cNvPicPr preferRelativeResize="0"/>
          <p:nvPr/>
        </p:nvPicPr>
        <p:blipFill rotWithShape="1">
          <a:blip r:embed="rId3">
            <a:alphaModFix amt="60000"/>
          </a:blip>
          <a:srcRect t="9" b="9"/>
          <a:stretch/>
        </p:blipFill>
        <p:spPr>
          <a:xfrm>
            <a:off x="0" y="1"/>
            <a:ext cx="9144002" cy="5143499"/>
          </a:xfrm>
          <a:prstGeom prst="rect">
            <a:avLst/>
          </a:prstGeom>
          <a:noFill/>
          <a:ln>
            <a:noFill/>
          </a:ln>
        </p:spPr>
      </p:pic>
      <p:pic>
        <p:nvPicPr>
          <p:cNvPr id="2472" name="Google Shape;2472;p51"/>
          <p:cNvPicPr preferRelativeResize="0"/>
          <p:nvPr/>
        </p:nvPicPr>
        <p:blipFill>
          <a:blip r:embed="rId4">
            <a:alphaModFix/>
          </a:blip>
          <a:stretch>
            <a:fillRect/>
          </a:stretch>
        </p:blipFill>
        <p:spPr>
          <a:xfrm>
            <a:off x="-467701" y="3755650"/>
            <a:ext cx="9353213" cy="2681250"/>
          </a:xfrm>
          <a:prstGeom prst="rect">
            <a:avLst/>
          </a:prstGeom>
          <a:noFill/>
          <a:ln>
            <a:noFill/>
          </a:ln>
        </p:spPr>
      </p:pic>
      <p:grpSp>
        <p:nvGrpSpPr>
          <p:cNvPr id="2473" name="Google Shape;2473;p51"/>
          <p:cNvGrpSpPr/>
          <p:nvPr/>
        </p:nvGrpSpPr>
        <p:grpSpPr>
          <a:xfrm>
            <a:off x="391864" y="3545270"/>
            <a:ext cx="289170" cy="284718"/>
            <a:chOff x="426000" y="3302025"/>
            <a:chExt cx="220875" cy="217475"/>
          </a:xfrm>
        </p:grpSpPr>
        <p:sp>
          <p:nvSpPr>
            <p:cNvPr id="2474" name="Google Shape;2474;p51"/>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1"/>
            <p:cNvSpPr/>
            <p:nvPr/>
          </p:nvSpPr>
          <p:spPr>
            <a:xfrm>
              <a:off x="432750"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6" name="Google Shape;2476;p51"/>
          <p:cNvGrpSpPr/>
          <p:nvPr/>
        </p:nvGrpSpPr>
        <p:grpSpPr>
          <a:xfrm>
            <a:off x="357713" y="905775"/>
            <a:ext cx="357454" cy="956304"/>
            <a:chOff x="357713" y="600975"/>
            <a:chExt cx="357454" cy="956304"/>
          </a:xfrm>
        </p:grpSpPr>
        <p:sp>
          <p:nvSpPr>
            <p:cNvPr id="2477" name="Google Shape;2477;p51"/>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1"/>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1"/>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1"/>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51"/>
          <p:cNvGrpSpPr/>
          <p:nvPr/>
        </p:nvGrpSpPr>
        <p:grpSpPr>
          <a:xfrm>
            <a:off x="5258308" y="722871"/>
            <a:ext cx="793256" cy="182899"/>
            <a:chOff x="2685575" y="2835950"/>
            <a:chExt cx="433000" cy="99825"/>
          </a:xfrm>
        </p:grpSpPr>
        <p:sp>
          <p:nvSpPr>
            <p:cNvPr id="2482" name="Google Shape;2482;p51"/>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1"/>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1"/>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1"/>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6" name="Google Shape;2486;p51"/>
          <p:cNvGrpSpPr/>
          <p:nvPr/>
        </p:nvGrpSpPr>
        <p:grpSpPr>
          <a:xfrm>
            <a:off x="8366565" y="3429220"/>
            <a:ext cx="1965289" cy="517060"/>
            <a:chOff x="3539975" y="3523525"/>
            <a:chExt cx="745925" cy="196250"/>
          </a:xfrm>
        </p:grpSpPr>
        <p:sp>
          <p:nvSpPr>
            <p:cNvPr id="2487" name="Google Shape;2487;p51"/>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1"/>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1"/>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1"/>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1"/>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1"/>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1"/>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1"/>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1"/>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1"/>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1"/>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1"/>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1"/>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1"/>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1"/>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1"/>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03" name="Google Shape;2503;p51"/>
          <p:cNvPicPr preferRelativeResize="0"/>
          <p:nvPr/>
        </p:nvPicPr>
        <p:blipFill>
          <a:blip r:embed="rId5">
            <a:alphaModFix/>
          </a:blip>
          <a:stretch>
            <a:fillRect/>
          </a:stretch>
        </p:blipFill>
        <p:spPr>
          <a:xfrm>
            <a:off x="7164689" y="-802375"/>
            <a:ext cx="2527512" cy="268125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5_1">
    <p:spTree>
      <p:nvGrpSpPr>
        <p:cNvPr id="1" name="Shape 2504"/>
        <p:cNvGrpSpPr/>
        <p:nvPr/>
      </p:nvGrpSpPr>
      <p:grpSpPr>
        <a:xfrm>
          <a:off x="0" y="0"/>
          <a:ext cx="0" cy="0"/>
          <a:chOff x="0" y="0"/>
          <a:chExt cx="0" cy="0"/>
        </a:xfrm>
      </p:grpSpPr>
      <p:pic>
        <p:nvPicPr>
          <p:cNvPr id="2505" name="Google Shape;2505;p52"/>
          <p:cNvPicPr preferRelativeResize="0"/>
          <p:nvPr/>
        </p:nvPicPr>
        <p:blipFill rotWithShape="1">
          <a:blip r:embed="rId2">
            <a:alphaModFix amt="60000"/>
          </a:blip>
          <a:srcRect t="9" b="9"/>
          <a:stretch/>
        </p:blipFill>
        <p:spPr>
          <a:xfrm rot="10800000" flipH="1">
            <a:off x="0" y="1"/>
            <a:ext cx="9144002" cy="5143499"/>
          </a:xfrm>
          <a:prstGeom prst="rect">
            <a:avLst/>
          </a:prstGeom>
          <a:noFill/>
          <a:ln>
            <a:noFill/>
          </a:ln>
        </p:spPr>
      </p:pic>
      <p:pic>
        <p:nvPicPr>
          <p:cNvPr id="2506" name="Google Shape;2506;p52"/>
          <p:cNvPicPr preferRelativeResize="0"/>
          <p:nvPr/>
        </p:nvPicPr>
        <p:blipFill rotWithShape="1">
          <a:blip r:embed="rId3">
            <a:alphaModFix/>
          </a:blip>
          <a:srcRect l="228" r="238"/>
          <a:stretch/>
        </p:blipFill>
        <p:spPr>
          <a:xfrm flipH="1">
            <a:off x="-9" y="4016075"/>
            <a:ext cx="9353213" cy="2681250"/>
          </a:xfrm>
          <a:prstGeom prst="rect">
            <a:avLst/>
          </a:prstGeom>
          <a:noFill/>
          <a:ln>
            <a:noFill/>
          </a:ln>
        </p:spPr>
      </p:pic>
      <p:grpSp>
        <p:nvGrpSpPr>
          <p:cNvPr id="2507" name="Google Shape;2507;p52"/>
          <p:cNvGrpSpPr/>
          <p:nvPr/>
        </p:nvGrpSpPr>
        <p:grpSpPr>
          <a:xfrm flipH="1">
            <a:off x="8483181" y="4016070"/>
            <a:ext cx="283332" cy="284718"/>
            <a:chOff x="423709" y="3302025"/>
            <a:chExt cx="216416" cy="217475"/>
          </a:xfrm>
        </p:grpSpPr>
        <p:sp>
          <p:nvSpPr>
            <p:cNvPr id="2508" name="Google Shape;2508;p52"/>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2"/>
            <p:cNvSpPr/>
            <p:nvPr/>
          </p:nvSpPr>
          <p:spPr>
            <a:xfrm>
              <a:off x="423709"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0" name="Google Shape;2510;p52"/>
          <p:cNvGrpSpPr/>
          <p:nvPr/>
        </p:nvGrpSpPr>
        <p:grpSpPr>
          <a:xfrm flipH="1">
            <a:off x="8175513" y="140497"/>
            <a:ext cx="2019176" cy="2019176"/>
            <a:chOff x="1943325" y="-220375"/>
            <a:chExt cx="1298672" cy="1298672"/>
          </a:xfrm>
        </p:grpSpPr>
        <p:sp>
          <p:nvSpPr>
            <p:cNvPr id="2511" name="Google Shape;2511;p52"/>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2"/>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2"/>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2"/>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2"/>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2"/>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2"/>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2"/>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2"/>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2"/>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2"/>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2"/>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2"/>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2"/>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2"/>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2"/>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2"/>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2"/>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2"/>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2"/>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2"/>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2"/>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2"/>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2"/>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2"/>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2"/>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2"/>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2"/>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2"/>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2"/>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2"/>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2"/>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2"/>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2"/>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2"/>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2"/>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2"/>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2"/>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2"/>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2"/>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2"/>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2"/>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2"/>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2"/>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2"/>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2"/>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2"/>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2"/>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9" name="Google Shape;2559;p52"/>
          <p:cNvGrpSpPr/>
          <p:nvPr/>
        </p:nvGrpSpPr>
        <p:grpSpPr>
          <a:xfrm flipH="1">
            <a:off x="-467701" y="3429220"/>
            <a:ext cx="1965289" cy="517060"/>
            <a:chOff x="3539975" y="3523525"/>
            <a:chExt cx="745925" cy="196250"/>
          </a:xfrm>
        </p:grpSpPr>
        <p:sp>
          <p:nvSpPr>
            <p:cNvPr id="2560" name="Google Shape;2560;p52"/>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2"/>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2"/>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2"/>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2"/>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2"/>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2"/>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2"/>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2"/>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2"/>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2"/>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2"/>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2"/>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2"/>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2"/>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2"/>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76" name="Google Shape;2576;p52"/>
          <p:cNvPicPr preferRelativeResize="0"/>
          <p:nvPr/>
        </p:nvPicPr>
        <p:blipFill>
          <a:blip r:embed="rId4">
            <a:alphaModFix/>
          </a:blip>
          <a:stretch>
            <a:fillRect/>
          </a:stretch>
        </p:blipFill>
        <p:spPr>
          <a:xfrm flipH="1">
            <a:off x="-403499" y="-646075"/>
            <a:ext cx="2527512" cy="268125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500" y="538250"/>
            <a:ext cx="7713000" cy="479400"/>
          </a:xfrm>
          <a:prstGeom prst="rect">
            <a:avLst/>
          </a:prstGeom>
          <a:noFill/>
          <a:ln>
            <a:noFill/>
          </a:ln>
        </p:spPr>
        <p:txBody>
          <a:bodyPr spcFirstLastPara="1" wrap="square" lIns="91425" tIns="0" rIns="91425" bIns="91425" anchor="t" anchorCtr="0">
            <a:noAutofit/>
          </a:bodyPr>
          <a:lstStyle>
            <a:lvl1pPr lvl="0">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1pPr>
            <a:lvl2pPr lvl="1">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2pPr>
            <a:lvl3pPr lvl="2">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3pPr>
            <a:lvl4pPr lvl="3">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4pPr>
            <a:lvl5pPr lvl="4">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5pPr>
            <a:lvl6pPr lvl="5">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6pPr>
            <a:lvl7pPr lvl="6">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7pPr>
            <a:lvl8pPr lvl="7">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8pPr>
            <a:lvl9pPr lvl="8">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9pPr>
          </a:lstStyle>
          <a:p>
            <a:endParaRPr/>
          </a:p>
        </p:txBody>
      </p:sp>
      <p:sp>
        <p:nvSpPr>
          <p:cNvPr id="7" name="Google Shape;7;p1"/>
          <p:cNvSpPr txBox="1">
            <a:spLocks noGrp="1"/>
          </p:cNvSpPr>
          <p:nvPr>
            <p:ph type="body" idx="1"/>
          </p:nvPr>
        </p:nvSpPr>
        <p:spPr>
          <a:xfrm>
            <a:off x="715550" y="1152475"/>
            <a:ext cx="7713000" cy="34527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1pPr>
            <a:lvl2pPr marL="914400" lvl="1"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2pPr>
            <a:lvl3pPr marL="1371600" lvl="2"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3pPr>
            <a:lvl4pPr marL="1828800" lvl="3"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4pPr>
            <a:lvl5pPr marL="2286000" lvl="4"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5pPr>
            <a:lvl6pPr marL="2743200" lvl="5"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6pPr>
            <a:lvl7pPr marL="3200400" lvl="6"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7pPr>
            <a:lvl8pPr marL="3657600" lvl="7"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8pPr>
            <a:lvl9pPr marL="4114800" lvl="8"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8" r:id="rId6"/>
    <p:sldLayoutId id="2147483662" r:id="rId7"/>
    <p:sldLayoutId id="2147483697" r:id="rId8"/>
    <p:sldLayoutId id="2147483698" r:id="rId9"/>
    <p:sldLayoutId id="2147483705" r:id="rId10"/>
  </p:sldLayoutIdLst>
  <mc:AlternateContent xmlns:mc="http://schemas.openxmlformats.org/markup-compatibility/2006" xmlns:p14="http://schemas.microsoft.com/office/powerpoint/2010/main">
    <mc:Choice Requires="p14">
      <p:transition spd="med" p14:dur="600">
        <p:fade thruBlk="1"/>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0.xml"/><Relationship Id="rId4" Type="http://schemas.openxmlformats.org/officeDocument/2006/relationships/slide" Target="slide3.xml"/></Relationships>
</file>

<file path=ppt/slides/_rels/slide17.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slide" Target="slide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90"/>
        <p:cNvGrpSpPr/>
        <p:nvPr/>
      </p:nvGrpSpPr>
      <p:grpSpPr>
        <a:xfrm>
          <a:off x="0" y="0"/>
          <a:ext cx="0" cy="0"/>
          <a:chOff x="0" y="0"/>
          <a:chExt cx="0" cy="0"/>
        </a:xfrm>
      </p:grpSpPr>
      <p:sp>
        <p:nvSpPr>
          <p:cNvPr id="2591" name="Google Shape;2591;p58"/>
          <p:cNvSpPr txBox="1">
            <a:spLocks noGrp="1"/>
          </p:cNvSpPr>
          <p:nvPr>
            <p:ph type="ctrTitle"/>
          </p:nvPr>
        </p:nvSpPr>
        <p:spPr>
          <a:xfrm>
            <a:off x="1248450" y="1097729"/>
            <a:ext cx="6647100" cy="1695900"/>
          </a:xfrm>
          <a:prstGeom prst="rect">
            <a:avLst/>
          </a:prstGeom>
        </p:spPr>
        <p:txBody>
          <a:bodyPr spcFirstLastPara="1" wrap="square" lIns="91425" tIns="0" rIns="91425" bIns="91425" anchor="t" anchorCtr="0">
            <a:noAutofit/>
          </a:bodyPr>
          <a:lstStyle/>
          <a:p>
            <a:pPr marL="0" lvl="0" indent="0" algn="ctr" rtl="0">
              <a:spcBef>
                <a:spcPts val="0"/>
              </a:spcBef>
              <a:spcAft>
                <a:spcPts val="200"/>
              </a:spcAft>
              <a:buNone/>
            </a:pPr>
            <a:r>
              <a:rPr lang="en" sz="5800" dirty="0"/>
              <a:t>Image Processing</a:t>
            </a:r>
            <a:br>
              <a:rPr lang="en" sz="5800" dirty="0"/>
            </a:br>
            <a:r>
              <a:rPr lang="en" sz="1000" dirty="0"/>
              <a:t>.</a:t>
            </a:r>
            <a:br>
              <a:rPr lang="en" sz="5800" dirty="0"/>
            </a:br>
            <a:r>
              <a:rPr lang="en" sz="4800" dirty="0">
                <a:solidFill>
                  <a:schemeClr val="dk2"/>
                </a:solidFill>
              </a:rPr>
              <a:t>Helmet Detection</a:t>
            </a:r>
            <a:endParaRPr sz="4800" dirty="0">
              <a:solidFill>
                <a:schemeClr val="dk2"/>
              </a:solidFill>
            </a:endParaRPr>
          </a:p>
        </p:txBody>
      </p:sp>
      <p:sp>
        <p:nvSpPr>
          <p:cNvPr id="2593" name="Google Shape;2593;p58"/>
          <p:cNvSpPr/>
          <p:nvPr/>
        </p:nvSpPr>
        <p:spPr>
          <a:xfrm>
            <a:off x="715550" y="2391735"/>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94" name="Google Shape;2594;p58"/>
          <p:cNvCxnSpPr/>
          <p:nvPr/>
        </p:nvCxnSpPr>
        <p:spPr>
          <a:xfrm>
            <a:off x="1863750" y="2787891"/>
            <a:ext cx="54165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591"/>
                                        </p:tgtEl>
                                        <p:attrNameLst>
                                          <p:attrName>style.visibility</p:attrName>
                                        </p:attrNameLst>
                                      </p:cBhvr>
                                      <p:to>
                                        <p:strVal val="visible"/>
                                      </p:to>
                                    </p:set>
                                    <p:anim calcmode="lin" valueType="num">
                                      <p:cBhvr additive="base">
                                        <p:cTn id="7" dur="1000"/>
                                        <p:tgtEl>
                                          <p:spTgt spid="2591"/>
                                        </p:tgtEl>
                                        <p:attrNameLst>
                                          <p:attrName>ppt_y</p:attrName>
                                        </p:attrNameLst>
                                      </p:cBhvr>
                                      <p:tavLst>
                                        <p:tav tm="0">
                                          <p:val>
                                            <p:strVal val="#ppt_y-1"/>
                                          </p:val>
                                        </p:tav>
                                        <p:tav tm="100000">
                                          <p:val>
                                            <p:strVal val="#ppt_y"/>
                                          </p:val>
                                        </p:tav>
                                      </p:tavLst>
                                    </p:anim>
                                  </p:childTnLst>
                                </p:cTn>
                              </p:par>
                              <p:par>
                                <p:cTn id="8" presetID="2" presetClass="entr" presetSubtype="8" fill="hold" nodeType="withEffect">
                                  <p:stCondLst>
                                    <p:cond delay="0"/>
                                  </p:stCondLst>
                                  <p:childTnLst>
                                    <p:set>
                                      <p:cBhvr>
                                        <p:cTn id="9" dur="1" fill="hold">
                                          <p:stCondLst>
                                            <p:cond delay="0"/>
                                          </p:stCondLst>
                                        </p:cTn>
                                        <p:tgtEl>
                                          <p:spTgt spid="2594"/>
                                        </p:tgtEl>
                                        <p:attrNameLst>
                                          <p:attrName>style.visibility</p:attrName>
                                        </p:attrNameLst>
                                      </p:cBhvr>
                                      <p:to>
                                        <p:strVal val="visible"/>
                                      </p:to>
                                    </p:set>
                                    <p:anim calcmode="lin" valueType="num">
                                      <p:cBhvr additive="base">
                                        <p:cTn id="10" dur="1000"/>
                                        <p:tgtEl>
                                          <p:spTgt spid="259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59">
          <a:extLst>
            <a:ext uri="{FF2B5EF4-FFF2-40B4-BE49-F238E27FC236}">
              <a16:creationId xmlns:a16="http://schemas.microsoft.com/office/drawing/2014/main" id="{E2994D3C-3495-5E44-298D-247AFEDB8E6E}"/>
            </a:ext>
          </a:extLst>
        </p:cNvPr>
        <p:cNvGrpSpPr/>
        <p:nvPr/>
      </p:nvGrpSpPr>
      <p:grpSpPr>
        <a:xfrm>
          <a:off x="0" y="0"/>
          <a:ext cx="0" cy="0"/>
          <a:chOff x="0" y="0"/>
          <a:chExt cx="0" cy="0"/>
        </a:xfrm>
      </p:grpSpPr>
      <p:sp>
        <p:nvSpPr>
          <p:cNvPr id="3060" name="Google Shape;3060;p74">
            <a:extLst>
              <a:ext uri="{FF2B5EF4-FFF2-40B4-BE49-F238E27FC236}">
                <a16:creationId xmlns:a16="http://schemas.microsoft.com/office/drawing/2014/main" id="{1C79A4BC-8AD0-5B17-5FEA-6AE8B2804A27}"/>
              </a:ext>
            </a:extLst>
          </p:cNvPr>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Handling Undetected People</a:t>
            </a:r>
            <a:endParaRPr dirty="0"/>
          </a:p>
        </p:txBody>
      </p:sp>
      <p:sp>
        <p:nvSpPr>
          <p:cNvPr id="3061" name="Google Shape;3061;p74">
            <a:extLst>
              <a:ext uri="{FF2B5EF4-FFF2-40B4-BE49-F238E27FC236}">
                <a16:creationId xmlns:a16="http://schemas.microsoft.com/office/drawing/2014/main" id="{53E2AB9A-1CF8-1DDA-16FF-049C8B8519C6}"/>
              </a:ext>
            </a:extLst>
          </p:cNvPr>
          <p:cNvSpPr txBox="1">
            <a:spLocks noGrp="1"/>
          </p:cNvSpPr>
          <p:nvPr>
            <p:ph type="body" idx="1"/>
          </p:nvPr>
        </p:nvSpPr>
        <p:spPr>
          <a:xfrm>
            <a:off x="1221000" y="1512026"/>
            <a:ext cx="6702000" cy="2347500"/>
          </a:xfrm>
          <a:prstGeom prst="rect">
            <a:avLst/>
          </a:prstGeom>
        </p:spPr>
        <p:txBody>
          <a:bodyPr spcFirstLastPara="1" wrap="square" lIns="91425" tIns="91425" rIns="91425" bIns="91425" anchor="t" anchorCtr="0">
            <a:noAutofit/>
          </a:bodyPr>
          <a:lstStyle/>
          <a:p>
            <a:pPr marL="139700" indent="0">
              <a:buNone/>
            </a:pPr>
            <a:r>
              <a:rPr lang="en-US" sz="1600" dirty="0"/>
              <a:t>To improve detection, we used a sliding window approach, scanning the frame in smaller, overlapping segments. This method allows us to capture more sub-regions, increasing the number of helmets detected beyond the usual maximum of three. By systematically traversing the frame, we enhance the model's ability to identify individuals who might otherwise be missed due to occlusion or placement. </a:t>
            </a:r>
          </a:p>
          <a:p>
            <a:pPr marL="139700" indent="0">
              <a:buNone/>
            </a:pPr>
            <a:r>
              <a:rPr lang="en-US" sz="1600" dirty="0"/>
              <a:t>This results in better overall monitoring of helmet usage in traffic scenarios.</a:t>
            </a:r>
          </a:p>
        </p:txBody>
      </p:sp>
      <p:grpSp>
        <p:nvGrpSpPr>
          <p:cNvPr id="3062" name="Google Shape;3062;p74">
            <a:extLst>
              <a:ext uri="{FF2B5EF4-FFF2-40B4-BE49-F238E27FC236}">
                <a16:creationId xmlns:a16="http://schemas.microsoft.com/office/drawing/2014/main" id="{E1A19459-06E5-14D5-77B1-DFA1F3919604}"/>
              </a:ext>
            </a:extLst>
          </p:cNvPr>
          <p:cNvGrpSpPr/>
          <p:nvPr/>
        </p:nvGrpSpPr>
        <p:grpSpPr>
          <a:xfrm>
            <a:off x="5816328" y="3859526"/>
            <a:ext cx="793256" cy="182899"/>
            <a:chOff x="2685575" y="2835950"/>
            <a:chExt cx="433000" cy="99825"/>
          </a:xfrm>
        </p:grpSpPr>
        <p:sp>
          <p:nvSpPr>
            <p:cNvPr id="3063" name="Google Shape;3063;p74">
              <a:extLst>
                <a:ext uri="{FF2B5EF4-FFF2-40B4-BE49-F238E27FC236}">
                  <a16:creationId xmlns:a16="http://schemas.microsoft.com/office/drawing/2014/main" id="{8A35EF63-05AE-85F0-C6B1-4EE4BA822277}"/>
                </a:ext>
              </a:extLst>
            </p:cNvPr>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4">
              <a:extLst>
                <a:ext uri="{FF2B5EF4-FFF2-40B4-BE49-F238E27FC236}">
                  <a16:creationId xmlns:a16="http://schemas.microsoft.com/office/drawing/2014/main" id="{07DE7C84-57E8-0681-A697-C0F7A2A9D747}"/>
                </a:ext>
              </a:extLst>
            </p:cNvPr>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4">
              <a:extLst>
                <a:ext uri="{FF2B5EF4-FFF2-40B4-BE49-F238E27FC236}">
                  <a16:creationId xmlns:a16="http://schemas.microsoft.com/office/drawing/2014/main" id="{00CAB019-E08B-7924-EC2B-58109507534A}"/>
                </a:ext>
              </a:extLst>
            </p:cNvPr>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4">
              <a:extLst>
                <a:ext uri="{FF2B5EF4-FFF2-40B4-BE49-F238E27FC236}">
                  <a16:creationId xmlns:a16="http://schemas.microsoft.com/office/drawing/2014/main" id="{6308C177-6854-DD6F-3109-53A152D676CF}"/>
                </a:ext>
              </a:extLst>
            </p:cNvPr>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7" name="Google Shape;3067;p74">
            <a:extLst>
              <a:ext uri="{FF2B5EF4-FFF2-40B4-BE49-F238E27FC236}">
                <a16:creationId xmlns:a16="http://schemas.microsoft.com/office/drawing/2014/main" id="{EF0F4375-DE1A-49B2-DA2E-83E5731425C4}"/>
              </a:ext>
            </a:extLst>
          </p:cNvPr>
          <p:cNvSpPr/>
          <p:nvPr/>
        </p:nvSpPr>
        <p:spPr>
          <a:xfrm flipH="1">
            <a:off x="7976816" y="2830463"/>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4">
            <a:extLst>
              <a:ext uri="{FF2B5EF4-FFF2-40B4-BE49-F238E27FC236}">
                <a16:creationId xmlns:a16="http://schemas.microsoft.com/office/drawing/2014/main" id="{9BD43F52-19DE-E24A-0536-EB38D6CDBD4B}"/>
              </a:ext>
            </a:extLst>
          </p:cNvPr>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4">
            <a:extLst>
              <a:ext uri="{FF2B5EF4-FFF2-40B4-BE49-F238E27FC236}">
                <a16:creationId xmlns:a16="http://schemas.microsoft.com/office/drawing/2014/main" id="{BA7E03B1-647A-C1FE-3636-9B3731A7D3BC}"/>
              </a:ext>
            </a:extLst>
          </p:cNvPr>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4">
            <a:hlinkClick r:id="rId3" action="ppaction://hlinksldjump"/>
            <a:extLst>
              <a:ext uri="{FF2B5EF4-FFF2-40B4-BE49-F238E27FC236}">
                <a16:creationId xmlns:a16="http://schemas.microsoft.com/office/drawing/2014/main" id="{5661252C-E21B-8D8F-7A69-8739573BF980}"/>
              </a:ext>
            </a:extLst>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4">
            <a:hlinkClick r:id="" action="ppaction://hlinkshowjump?jump=previousslide"/>
            <a:extLst>
              <a:ext uri="{FF2B5EF4-FFF2-40B4-BE49-F238E27FC236}">
                <a16:creationId xmlns:a16="http://schemas.microsoft.com/office/drawing/2014/main" id="{89A927BD-4877-B057-7184-4406992FD8DC}"/>
              </a:ext>
            </a:extLst>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4">
            <a:hlinkClick r:id="" action="ppaction://hlinkshowjump?jump=nextslide"/>
            <a:extLst>
              <a:ext uri="{FF2B5EF4-FFF2-40B4-BE49-F238E27FC236}">
                <a16:creationId xmlns:a16="http://schemas.microsoft.com/office/drawing/2014/main" id="{10C98346-5604-8DC4-A68D-F7F1AFA6A11E}"/>
              </a:ext>
            </a:extLst>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710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060"/>
                                        </p:tgtEl>
                                        <p:attrNameLst>
                                          <p:attrName>style.visibility</p:attrName>
                                        </p:attrNameLst>
                                      </p:cBhvr>
                                      <p:to>
                                        <p:strVal val="visible"/>
                                      </p:to>
                                    </p:set>
                                    <p:anim calcmode="lin" valueType="num">
                                      <p:cBhvr additive="base">
                                        <p:cTn id="7" dur="1000"/>
                                        <p:tgtEl>
                                          <p:spTgt spid="3060"/>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062"/>
                                        </p:tgtEl>
                                        <p:attrNameLst>
                                          <p:attrName>style.visibility</p:attrName>
                                        </p:attrNameLst>
                                      </p:cBhvr>
                                      <p:to>
                                        <p:strVal val="visible"/>
                                      </p:to>
                                    </p:set>
                                    <p:anim calcmode="lin" valueType="num">
                                      <p:cBhvr additive="base">
                                        <p:cTn id="10" dur="1000"/>
                                        <p:tgtEl>
                                          <p:spTgt spid="3062"/>
                                        </p:tgtEl>
                                        <p:attrNameLst>
                                          <p:attrName>ppt_x</p:attrName>
                                        </p:attrNameLst>
                                      </p:cBhvr>
                                      <p:tavLst>
                                        <p:tav tm="0">
                                          <p:val>
                                            <p:strVal val="#ppt_x+1"/>
                                          </p:val>
                                        </p:tav>
                                        <p:tav tm="100000">
                                          <p:val>
                                            <p:strVal val="#ppt_x"/>
                                          </p:val>
                                        </p:tav>
                                      </p:tavLst>
                                    </p:anim>
                                  </p:childTnLst>
                                </p:cTn>
                              </p:par>
                              <p:par>
                                <p:cTn id="11" presetID="10" presetClass="entr" presetSubtype="0" fill="hold" nodeType="withEffect">
                                  <p:stCondLst>
                                    <p:cond delay="0"/>
                                  </p:stCondLst>
                                  <p:childTnLst>
                                    <p:set>
                                      <p:cBhvr>
                                        <p:cTn id="12" dur="1" fill="hold">
                                          <p:stCondLst>
                                            <p:cond delay="0"/>
                                          </p:stCondLst>
                                        </p:cTn>
                                        <p:tgtEl>
                                          <p:spTgt spid="3061"/>
                                        </p:tgtEl>
                                        <p:attrNameLst>
                                          <p:attrName>style.visibility</p:attrName>
                                        </p:attrNameLst>
                                      </p:cBhvr>
                                      <p:to>
                                        <p:strVal val="visible"/>
                                      </p:to>
                                    </p:set>
                                    <p:animEffect transition="in" filter="fade">
                                      <p:cBhvr>
                                        <p:cTn id="13" dur="1000"/>
                                        <p:tgtEl>
                                          <p:spTgt spid="3061"/>
                                        </p:tgtEl>
                                      </p:cBhvr>
                                    </p:animEffect>
                                  </p:childTnLst>
                                </p:cTn>
                              </p:par>
                              <p:par>
                                <p:cTn id="14" presetID="8" presetClass="emph" presetSubtype="0" fill="hold" nodeType="withEffect">
                                  <p:stCondLst>
                                    <p:cond delay="0"/>
                                  </p:stCondLst>
                                  <p:childTnLst>
                                    <p:animRot by="-21600000">
                                      <p:cBhvr>
                                        <p:cTn id="15" dur="1000" fill="hold"/>
                                        <p:tgtEl>
                                          <p:spTgt spid="3067"/>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3068"/>
                                        </p:tgtEl>
                                        <p:attrNameLst>
                                          <p:attrName>style.visibility</p:attrName>
                                        </p:attrNameLst>
                                      </p:cBhvr>
                                      <p:to>
                                        <p:strVal val="visible"/>
                                      </p:to>
                                    </p:set>
                                    <p:animEffect transition="in" filter="fade">
                                      <p:cBhvr>
                                        <p:cTn id="18" dur="1000"/>
                                        <p:tgtEl>
                                          <p:spTgt spid="3068"/>
                                        </p:tgtEl>
                                      </p:cBhvr>
                                    </p:animEffect>
                                  </p:childTnLst>
                                </p:cTn>
                              </p:par>
                              <p:par>
                                <p:cTn id="19" presetID="10" presetClass="entr" presetSubtype="0" fill="hold" nodeType="withEffect">
                                  <p:stCondLst>
                                    <p:cond delay="0"/>
                                  </p:stCondLst>
                                  <p:childTnLst>
                                    <p:set>
                                      <p:cBhvr>
                                        <p:cTn id="20" dur="1" fill="hold">
                                          <p:stCondLst>
                                            <p:cond delay="0"/>
                                          </p:stCondLst>
                                        </p:cTn>
                                        <p:tgtEl>
                                          <p:spTgt spid="3069"/>
                                        </p:tgtEl>
                                        <p:attrNameLst>
                                          <p:attrName>style.visibility</p:attrName>
                                        </p:attrNameLst>
                                      </p:cBhvr>
                                      <p:to>
                                        <p:strVal val="visible"/>
                                      </p:to>
                                    </p:set>
                                    <p:animEffect transition="in" filter="fade">
                                      <p:cBhvr>
                                        <p:cTn id="21" dur="1000"/>
                                        <p:tgtEl>
                                          <p:spTgt spid="3069"/>
                                        </p:tgtEl>
                                      </p:cBhvr>
                                    </p:animEffect>
                                  </p:childTnLst>
                                </p:cTn>
                              </p:par>
                              <p:par>
                                <p:cTn id="22" presetID="10" presetClass="entr" presetSubtype="0" fill="hold" nodeType="withEffect">
                                  <p:stCondLst>
                                    <p:cond delay="0"/>
                                  </p:stCondLst>
                                  <p:childTnLst>
                                    <p:set>
                                      <p:cBhvr>
                                        <p:cTn id="23" dur="1" fill="hold">
                                          <p:stCondLst>
                                            <p:cond delay="0"/>
                                          </p:stCondLst>
                                        </p:cTn>
                                        <p:tgtEl>
                                          <p:spTgt spid="3070"/>
                                        </p:tgtEl>
                                        <p:attrNameLst>
                                          <p:attrName>style.visibility</p:attrName>
                                        </p:attrNameLst>
                                      </p:cBhvr>
                                      <p:to>
                                        <p:strVal val="visible"/>
                                      </p:to>
                                    </p:set>
                                    <p:animEffect transition="in" filter="fade">
                                      <p:cBhvr>
                                        <p:cTn id="24" dur="1000"/>
                                        <p:tgtEl>
                                          <p:spTgt spid="3070"/>
                                        </p:tgtEl>
                                      </p:cBhvr>
                                    </p:animEffect>
                                  </p:childTnLst>
                                </p:cTn>
                              </p:par>
                              <p:par>
                                <p:cTn id="25" presetID="10" presetClass="entr" presetSubtype="0" fill="hold" nodeType="withEffect">
                                  <p:stCondLst>
                                    <p:cond delay="0"/>
                                  </p:stCondLst>
                                  <p:childTnLst>
                                    <p:set>
                                      <p:cBhvr>
                                        <p:cTn id="26" dur="1" fill="hold">
                                          <p:stCondLst>
                                            <p:cond delay="0"/>
                                          </p:stCondLst>
                                        </p:cTn>
                                        <p:tgtEl>
                                          <p:spTgt spid="3071"/>
                                        </p:tgtEl>
                                        <p:attrNameLst>
                                          <p:attrName>style.visibility</p:attrName>
                                        </p:attrNameLst>
                                      </p:cBhvr>
                                      <p:to>
                                        <p:strVal val="visible"/>
                                      </p:to>
                                    </p:set>
                                    <p:animEffect transition="in" filter="fade">
                                      <p:cBhvr>
                                        <p:cTn id="27" dur="1000"/>
                                        <p:tgtEl>
                                          <p:spTgt spid="3071"/>
                                        </p:tgtEl>
                                      </p:cBhvr>
                                    </p:animEffect>
                                  </p:childTnLst>
                                </p:cTn>
                              </p:par>
                              <p:par>
                                <p:cTn id="28" presetID="10" presetClass="entr" presetSubtype="0" fill="hold" nodeType="withEffect">
                                  <p:stCondLst>
                                    <p:cond delay="0"/>
                                  </p:stCondLst>
                                  <p:childTnLst>
                                    <p:set>
                                      <p:cBhvr>
                                        <p:cTn id="29" dur="1" fill="hold">
                                          <p:stCondLst>
                                            <p:cond delay="0"/>
                                          </p:stCondLst>
                                        </p:cTn>
                                        <p:tgtEl>
                                          <p:spTgt spid="3072"/>
                                        </p:tgtEl>
                                        <p:attrNameLst>
                                          <p:attrName>style.visibility</p:attrName>
                                        </p:attrNameLst>
                                      </p:cBhvr>
                                      <p:to>
                                        <p:strVal val="visible"/>
                                      </p:to>
                                    </p:set>
                                    <p:animEffect transition="in" filter="fade">
                                      <p:cBhvr>
                                        <p:cTn id="30" dur="1000"/>
                                        <p:tgtEl>
                                          <p:spTgt spid="30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25">
          <a:extLst>
            <a:ext uri="{FF2B5EF4-FFF2-40B4-BE49-F238E27FC236}">
              <a16:creationId xmlns:a16="http://schemas.microsoft.com/office/drawing/2014/main" id="{82B2F931-E9ED-0244-6FEB-EAF730182347}"/>
            </a:ext>
          </a:extLst>
        </p:cNvPr>
        <p:cNvGrpSpPr/>
        <p:nvPr/>
      </p:nvGrpSpPr>
      <p:grpSpPr>
        <a:xfrm>
          <a:off x="0" y="0"/>
          <a:ext cx="0" cy="0"/>
          <a:chOff x="0" y="0"/>
          <a:chExt cx="0" cy="0"/>
        </a:xfrm>
      </p:grpSpPr>
      <p:sp>
        <p:nvSpPr>
          <p:cNvPr id="2" name="Google Shape;3060;p74">
            <a:extLst>
              <a:ext uri="{FF2B5EF4-FFF2-40B4-BE49-F238E27FC236}">
                <a16:creationId xmlns:a16="http://schemas.microsoft.com/office/drawing/2014/main" id="{627FD92E-9635-09B3-4F2C-D68C2E06B58C}"/>
              </a:ext>
            </a:extLst>
          </p:cNvPr>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sz="2800" dirty="0"/>
              <a:t>Sliding Window</a:t>
            </a:r>
            <a:endParaRPr sz="2800" dirty="0"/>
          </a:p>
        </p:txBody>
      </p:sp>
      <p:pic>
        <p:nvPicPr>
          <p:cNvPr id="1026" name="Picture 2" descr="GSWO: A programming model for GPU-enabled parallelization of sliding window  operations in image processing - ScienceDirect">
            <a:extLst>
              <a:ext uri="{FF2B5EF4-FFF2-40B4-BE49-F238E27FC236}">
                <a16:creationId xmlns:a16="http://schemas.microsoft.com/office/drawing/2014/main" id="{3F146AED-A168-D07D-4939-E3CDCDD3D3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5500" y="1071171"/>
            <a:ext cx="7225990" cy="39220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3939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p:tgtEl>
                                          <p:spTgt spid="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25">
          <a:extLst>
            <a:ext uri="{FF2B5EF4-FFF2-40B4-BE49-F238E27FC236}">
              <a16:creationId xmlns:a16="http://schemas.microsoft.com/office/drawing/2014/main" id="{8A7DAE6D-2F89-E357-64F3-4D1D05500090}"/>
            </a:ext>
          </a:extLst>
        </p:cNvPr>
        <p:cNvGrpSpPr/>
        <p:nvPr/>
      </p:nvGrpSpPr>
      <p:grpSpPr>
        <a:xfrm>
          <a:off x="0" y="0"/>
          <a:ext cx="0" cy="0"/>
          <a:chOff x="0" y="0"/>
          <a:chExt cx="0" cy="0"/>
        </a:xfrm>
      </p:grpSpPr>
      <p:sp>
        <p:nvSpPr>
          <p:cNvPr id="2" name="Google Shape;3060;p74">
            <a:extLst>
              <a:ext uri="{FF2B5EF4-FFF2-40B4-BE49-F238E27FC236}">
                <a16:creationId xmlns:a16="http://schemas.microsoft.com/office/drawing/2014/main" id="{EA9692BD-376E-E4FF-5F3F-263C60D62A5F}"/>
              </a:ext>
            </a:extLst>
          </p:cNvPr>
          <p:cNvSpPr txBox="1">
            <a:spLocks noGrp="1"/>
          </p:cNvSpPr>
          <p:nvPr>
            <p:ph type="title"/>
          </p:nvPr>
        </p:nvSpPr>
        <p:spPr>
          <a:xfrm>
            <a:off x="654204" y="120641"/>
            <a:ext cx="833767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sz="2800" dirty="0"/>
              <a:t>Before                     vs              After</a:t>
            </a:r>
            <a:endParaRPr sz="2800" dirty="0"/>
          </a:p>
        </p:txBody>
      </p:sp>
      <p:pic>
        <p:nvPicPr>
          <p:cNvPr id="4" name="Picture 3">
            <a:extLst>
              <a:ext uri="{FF2B5EF4-FFF2-40B4-BE49-F238E27FC236}">
                <a16:creationId xmlns:a16="http://schemas.microsoft.com/office/drawing/2014/main" id="{0C76CD6E-8523-7B3F-20E8-5295256E7C61}"/>
              </a:ext>
            </a:extLst>
          </p:cNvPr>
          <p:cNvPicPr>
            <a:picLocks noChangeAspect="1"/>
          </p:cNvPicPr>
          <p:nvPr/>
        </p:nvPicPr>
        <p:blipFill>
          <a:blip r:embed="rId3"/>
          <a:stretch>
            <a:fillRect/>
          </a:stretch>
        </p:blipFill>
        <p:spPr>
          <a:xfrm>
            <a:off x="123022" y="1112823"/>
            <a:ext cx="4290666" cy="2148623"/>
          </a:xfrm>
          <a:prstGeom prst="rect">
            <a:avLst/>
          </a:prstGeom>
        </p:spPr>
      </p:pic>
      <p:pic>
        <p:nvPicPr>
          <p:cNvPr id="8" name="Picture 7">
            <a:extLst>
              <a:ext uri="{FF2B5EF4-FFF2-40B4-BE49-F238E27FC236}">
                <a16:creationId xmlns:a16="http://schemas.microsoft.com/office/drawing/2014/main" id="{1AC3D6C6-CA8A-E356-7851-89FF4C512EA7}"/>
              </a:ext>
            </a:extLst>
          </p:cNvPr>
          <p:cNvPicPr>
            <a:picLocks noChangeAspect="1"/>
          </p:cNvPicPr>
          <p:nvPr/>
        </p:nvPicPr>
        <p:blipFill>
          <a:blip r:embed="rId4"/>
          <a:stretch>
            <a:fillRect/>
          </a:stretch>
        </p:blipFill>
        <p:spPr>
          <a:xfrm>
            <a:off x="4572000" y="1112824"/>
            <a:ext cx="4419874" cy="2148622"/>
          </a:xfrm>
          <a:prstGeom prst="rect">
            <a:avLst/>
          </a:prstGeom>
        </p:spPr>
      </p:pic>
    </p:spTree>
    <p:extLst>
      <p:ext uri="{BB962C8B-B14F-4D97-AF65-F5344CB8AC3E}">
        <p14:creationId xmlns:p14="http://schemas.microsoft.com/office/powerpoint/2010/main" val="2472379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p:tgtEl>
                                          <p:spTgt spid="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12">
          <a:extLst>
            <a:ext uri="{FF2B5EF4-FFF2-40B4-BE49-F238E27FC236}">
              <a16:creationId xmlns:a16="http://schemas.microsoft.com/office/drawing/2014/main" id="{23423789-DC64-F08B-45A8-413C4572463A}"/>
            </a:ext>
          </a:extLst>
        </p:cNvPr>
        <p:cNvGrpSpPr/>
        <p:nvPr/>
      </p:nvGrpSpPr>
      <p:grpSpPr>
        <a:xfrm>
          <a:off x="0" y="0"/>
          <a:ext cx="0" cy="0"/>
          <a:chOff x="0" y="0"/>
          <a:chExt cx="0" cy="0"/>
        </a:xfrm>
      </p:grpSpPr>
      <p:sp>
        <p:nvSpPr>
          <p:cNvPr id="3313" name="Google Shape;3313;p81">
            <a:extLst>
              <a:ext uri="{FF2B5EF4-FFF2-40B4-BE49-F238E27FC236}">
                <a16:creationId xmlns:a16="http://schemas.microsoft.com/office/drawing/2014/main" id="{3E5C8839-4F41-8729-6535-0D3E1D937CBB}"/>
              </a:ext>
            </a:extLst>
          </p:cNvPr>
          <p:cNvSpPr txBox="1">
            <a:spLocks noGrp="1"/>
          </p:cNvSpPr>
          <p:nvPr>
            <p:ph type="title"/>
          </p:nvPr>
        </p:nvSpPr>
        <p:spPr>
          <a:xfrm>
            <a:off x="1116375" y="1556340"/>
            <a:ext cx="4509600" cy="12879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dirty="0"/>
              <a:t>Real World Application</a:t>
            </a:r>
            <a:endParaRPr dirty="0"/>
          </a:p>
        </p:txBody>
      </p:sp>
      <p:sp>
        <p:nvSpPr>
          <p:cNvPr id="3314" name="Google Shape;3314;p81">
            <a:extLst>
              <a:ext uri="{FF2B5EF4-FFF2-40B4-BE49-F238E27FC236}">
                <a16:creationId xmlns:a16="http://schemas.microsoft.com/office/drawing/2014/main" id="{214FEDB6-F531-6136-7DCA-C4376C2E4AE6}"/>
              </a:ext>
            </a:extLst>
          </p:cNvPr>
          <p:cNvSpPr txBox="1">
            <a:spLocks noGrp="1"/>
          </p:cNvSpPr>
          <p:nvPr>
            <p:ph type="title" idx="2"/>
          </p:nvPr>
        </p:nvSpPr>
        <p:spPr>
          <a:xfrm>
            <a:off x="5638521" y="1356584"/>
            <a:ext cx="2575200" cy="15999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t>05</a:t>
            </a:r>
            <a:endParaRPr dirty="0"/>
          </a:p>
        </p:txBody>
      </p:sp>
      <p:sp>
        <p:nvSpPr>
          <p:cNvPr id="3315" name="Google Shape;3315;p81">
            <a:extLst>
              <a:ext uri="{FF2B5EF4-FFF2-40B4-BE49-F238E27FC236}">
                <a16:creationId xmlns:a16="http://schemas.microsoft.com/office/drawing/2014/main" id="{ED885F34-D0B6-E64A-EB2D-FF521A225AE3}"/>
              </a:ext>
            </a:extLst>
          </p:cNvPr>
          <p:cNvSpPr txBox="1">
            <a:spLocks noGrp="1"/>
          </p:cNvSpPr>
          <p:nvPr>
            <p:ph type="subTitle" idx="1"/>
          </p:nvPr>
        </p:nvSpPr>
        <p:spPr>
          <a:xfrm>
            <a:off x="1116121" y="3333247"/>
            <a:ext cx="4509600" cy="3483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dirty="0"/>
              <a:t>Inspired by Honda’s Traffic Safety Ad</a:t>
            </a:r>
            <a:endParaRPr dirty="0"/>
          </a:p>
        </p:txBody>
      </p:sp>
      <p:cxnSp>
        <p:nvCxnSpPr>
          <p:cNvPr id="3316" name="Google Shape;3316;p81">
            <a:extLst>
              <a:ext uri="{FF2B5EF4-FFF2-40B4-BE49-F238E27FC236}">
                <a16:creationId xmlns:a16="http://schemas.microsoft.com/office/drawing/2014/main" id="{5C4F0578-AF59-4EE0-D3AC-AE8899C5E2C2}"/>
              </a:ext>
            </a:extLst>
          </p:cNvPr>
          <p:cNvCxnSpPr/>
          <p:nvPr/>
        </p:nvCxnSpPr>
        <p:spPr>
          <a:xfrm>
            <a:off x="1337971" y="3176040"/>
            <a:ext cx="4218900" cy="0"/>
          </a:xfrm>
          <a:prstGeom prst="straightConnector1">
            <a:avLst/>
          </a:prstGeom>
          <a:noFill/>
          <a:ln w="9525" cap="flat" cmpd="sng">
            <a:solidFill>
              <a:schemeClr val="lt1"/>
            </a:solidFill>
            <a:prstDash val="solid"/>
            <a:round/>
            <a:headEnd type="none" w="med" len="med"/>
            <a:tailEnd type="none" w="med" len="med"/>
          </a:ln>
        </p:spPr>
      </p:cxnSp>
      <p:sp>
        <p:nvSpPr>
          <p:cNvPr id="3317" name="Google Shape;3317;p81">
            <a:extLst>
              <a:ext uri="{FF2B5EF4-FFF2-40B4-BE49-F238E27FC236}">
                <a16:creationId xmlns:a16="http://schemas.microsoft.com/office/drawing/2014/main" id="{B7CCCE53-7462-B9B0-AE40-CA6CCFB5F2D2}"/>
              </a:ext>
            </a:extLst>
          </p:cNvPr>
          <p:cNvSpPr/>
          <p:nvPr/>
        </p:nvSpPr>
        <p:spPr>
          <a:xfrm rot="10800000" flipH="1">
            <a:off x="354563" y="2397259"/>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8" name="Google Shape;3318;p81">
            <a:extLst>
              <a:ext uri="{FF2B5EF4-FFF2-40B4-BE49-F238E27FC236}">
                <a16:creationId xmlns:a16="http://schemas.microsoft.com/office/drawing/2014/main" id="{ADB82837-552B-38D7-D3DB-27E1FD4B53EE}"/>
              </a:ext>
            </a:extLst>
          </p:cNvPr>
          <p:cNvGrpSpPr/>
          <p:nvPr/>
        </p:nvGrpSpPr>
        <p:grpSpPr>
          <a:xfrm flipH="1">
            <a:off x="5943474" y="3141820"/>
            <a:ext cx="1965289" cy="517060"/>
            <a:chOff x="3539975" y="3523525"/>
            <a:chExt cx="745925" cy="196250"/>
          </a:xfrm>
        </p:grpSpPr>
        <p:sp>
          <p:nvSpPr>
            <p:cNvPr id="3319" name="Google Shape;3319;p81">
              <a:extLst>
                <a:ext uri="{FF2B5EF4-FFF2-40B4-BE49-F238E27FC236}">
                  <a16:creationId xmlns:a16="http://schemas.microsoft.com/office/drawing/2014/main" id="{FCEE9689-92B3-90FA-2EC2-8A2701A07486}"/>
                </a:ext>
              </a:extLst>
            </p:cNvPr>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1">
              <a:extLst>
                <a:ext uri="{FF2B5EF4-FFF2-40B4-BE49-F238E27FC236}">
                  <a16:creationId xmlns:a16="http://schemas.microsoft.com/office/drawing/2014/main" id="{71AD96A5-FA4B-A3B2-316D-A7C901C8E4F7}"/>
                </a:ext>
              </a:extLst>
            </p:cNvPr>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1">
              <a:extLst>
                <a:ext uri="{FF2B5EF4-FFF2-40B4-BE49-F238E27FC236}">
                  <a16:creationId xmlns:a16="http://schemas.microsoft.com/office/drawing/2014/main" id="{B27C2C5B-D83A-3E85-5CDE-1061F6229581}"/>
                </a:ext>
              </a:extLst>
            </p:cNvPr>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1">
              <a:extLst>
                <a:ext uri="{FF2B5EF4-FFF2-40B4-BE49-F238E27FC236}">
                  <a16:creationId xmlns:a16="http://schemas.microsoft.com/office/drawing/2014/main" id="{51BBD2F5-D150-AE70-80FE-DF8E084E4032}"/>
                </a:ext>
              </a:extLst>
            </p:cNvPr>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1">
              <a:extLst>
                <a:ext uri="{FF2B5EF4-FFF2-40B4-BE49-F238E27FC236}">
                  <a16:creationId xmlns:a16="http://schemas.microsoft.com/office/drawing/2014/main" id="{CA33A90D-01F2-C685-FD9D-EDC4E1B0919A}"/>
                </a:ext>
              </a:extLst>
            </p:cNvPr>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1">
              <a:extLst>
                <a:ext uri="{FF2B5EF4-FFF2-40B4-BE49-F238E27FC236}">
                  <a16:creationId xmlns:a16="http://schemas.microsoft.com/office/drawing/2014/main" id="{703CC21E-10D2-3930-A7E9-DE453AF7819C}"/>
                </a:ext>
              </a:extLst>
            </p:cNvPr>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1">
              <a:extLst>
                <a:ext uri="{FF2B5EF4-FFF2-40B4-BE49-F238E27FC236}">
                  <a16:creationId xmlns:a16="http://schemas.microsoft.com/office/drawing/2014/main" id="{C718D0E3-1900-AA28-9804-69E4BFB5C9B9}"/>
                </a:ext>
              </a:extLst>
            </p:cNvPr>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1">
              <a:extLst>
                <a:ext uri="{FF2B5EF4-FFF2-40B4-BE49-F238E27FC236}">
                  <a16:creationId xmlns:a16="http://schemas.microsoft.com/office/drawing/2014/main" id="{1FC4E7E7-14EE-445A-571A-88ABA86FE33E}"/>
                </a:ext>
              </a:extLst>
            </p:cNvPr>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1">
              <a:extLst>
                <a:ext uri="{FF2B5EF4-FFF2-40B4-BE49-F238E27FC236}">
                  <a16:creationId xmlns:a16="http://schemas.microsoft.com/office/drawing/2014/main" id="{ACA53214-67B1-E829-01C7-79CDB3CC362A}"/>
                </a:ext>
              </a:extLst>
            </p:cNvPr>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1">
              <a:extLst>
                <a:ext uri="{FF2B5EF4-FFF2-40B4-BE49-F238E27FC236}">
                  <a16:creationId xmlns:a16="http://schemas.microsoft.com/office/drawing/2014/main" id="{06FE5D74-F5A0-5A97-E82F-0E7613E9C9B3}"/>
                </a:ext>
              </a:extLst>
            </p:cNvPr>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1">
              <a:extLst>
                <a:ext uri="{FF2B5EF4-FFF2-40B4-BE49-F238E27FC236}">
                  <a16:creationId xmlns:a16="http://schemas.microsoft.com/office/drawing/2014/main" id="{83EF121A-DAC2-DBEF-4CAE-50A09697B542}"/>
                </a:ext>
              </a:extLst>
            </p:cNvPr>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1">
              <a:extLst>
                <a:ext uri="{FF2B5EF4-FFF2-40B4-BE49-F238E27FC236}">
                  <a16:creationId xmlns:a16="http://schemas.microsoft.com/office/drawing/2014/main" id="{9B5FA993-36FC-7DD2-C7B0-EA61B51CC656}"/>
                </a:ext>
              </a:extLst>
            </p:cNvPr>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1">
              <a:extLst>
                <a:ext uri="{FF2B5EF4-FFF2-40B4-BE49-F238E27FC236}">
                  <a16:creationId xmlns:a16="http://schemas.microsoft.com/office/drawing/2014/main" id="{9E1E04D0-ECE8-04A4-8373-DDD7314AF99A}"/>
                </a:ext>
              </a:extLst>
            </p:cNvPr>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1">
              <a:extLst>
                <a:ext uri="{FF2B5EF4-FFF2-40B4-BE49-F238E27FC236}">
                  <a16:creationId xmlns:a16="http://schemas.microsoft.com/office/drawing/2014/main" id="{79C429CA-7083-6EAD-3D55-C452EDC08EBF}"/>
                </a:ext>
              </a:extLst>
            </p:cNvPr>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1">
              <a:extLst>
                <a:ext uri="{FF2B5EF4-FFF2-40B4-BE49-F238E27FC236}">
                  <a16:creationId xmlns:a16="http://schemas.microsoft.com/office/drawing/2014/main" id="{9CC6385E-1FF7-B9EE-CF5A-0D771DC1FE2F}"/>
                </a:ext>
              </a:extLst>
            </p:cNvPr>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1">
              <a:extLst>
                <a:ext uri="{FF2B5EF4-FFF2-40B4-BE49-F238E27FC236}">
                  <a16:creationId xmlns:a16="http://schemas.microsoft.com/office/drawing/2014/main" id="{B684ECFD-E21A-4D98-0F74-6C700052D754}"/>
                </a:ext>
              </a:extLst>
            </p:cNvPr>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5" name="Google Shape;3335;p81">
            <a:extLst>
              <a:ext uri="{FF2B5EF4-FFF2-40B4-BE49-F238E27FC236}">
                <a16:creationId xmlns:a16="http://schemas.microsoft.com/office/drawing/2014/main" id="{3395EB82-33EE-7A61-D226-D2783F44171B}"/>
              </a:ext>
            </a:extLst>
          </p:cNvPr>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1">
            <a:extLst>
              <a:ext uri="{FF2B5EF4-FFF2-40B4-BE49-F238E27FC236}">
                <a16:creationId xmlns:a16="http://schemas.microsoft.com/office/drawing/2014/main" id="{229E6C06-37B6-9893-4314-2CBF83E37C33}"/>
              </a:ext>
            </a:extLst>
          </p:cNvPr>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1">
            <a:hlinkClick r:id="rId3" action="ppaction://hlinksldjump"/>
            <a:extLst>
              <a:ext uri="{FF2B5EF4-FFF2-40B4-BE49-F238E27FC236}">
                <a16:creationId xmlns:a16="http://schemas.microsoft.com/office/drawing/2014/main" id="{4D582FF5-EED8-6565-A8CC-E2561C4704DA}"/>
              </a:ext>
            </a:extLst>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1">
            <a:hlinkClick r:id="" action="ppaction://hlinkshowjump?jump=previousslide"/>
            <a:extLst>
              <a:ext uri="{FF2B5EF4-FFF2-40B4-BE49-F238E27FC236}">
                <a16:creationId xmlns:a16="http://schemas.microsoft.com/office/drawing/2014/main" id="{81BDAB9B-E7B4-90F3-B39D-7C68685680E0}"/>
              </a:ext>
            </a:extLst>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1">
            <a:hlinkClick r:id="" action="ppaction://hlinkshowjump?jump=nextslide"/>
            <a:extLst>
              <a:ext uri="{FF2B5EF4-FFF2-40B4-BE49-F238E27FC236}">
                <a16:creationId xmlns:a16="http://schemas.microsoft.com/office/drawing/2014/main" id="{0AA63021-DE6D-4622-E939-267B78327B78}"/>
              </a:ext>
            </a:extLst>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3333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318"/>
                                        </p:tgtEl>
                                        <p:attrNameLst>
                                          <p:attrName>style.visibility</p:attrName>
                                        </p:attrNameLst>
                                      </p:cBhvr>
                                      <p:to>
                                        <p:strVal val="visible"/>
                                      </p:to>
                                    </p:set>
                                    <p:anim calcmode="lin" valueType="num">
                                      <p:cBhvr additive="base">
                                        <p:cTn id="7" dur="1000"/>
                                        <p:tgtEl>
                                          <p:spTgt spid="3318"/>
                                        </p:tgtEl>
                                        <p:attrNameLst>
                                          <p:attrName>ppt_x</p:attrName>
                                        </p:attrNameLst>
                                      </p:cBhvr>
                                      <p:tavLst>
                                        <p:tav tm="0">
                                          <p:val>
                                            <p:strVal val="#ppt_x+1"/>
                                          </p:val>
                                        </p:tav>
                                        <p:tav tm="100000">
                                          <p:val>
                                            <p:strVal val="#ppt_x"/>
                                          </p:val>
                                        </p:tav>
                                      </p:tavLst>
                                    </p:anim>
                                  </p:childTnLst>
                                </p:cTn>
                              </p:par>
                              <p:par>
                                <p:cTn id="8" presetID="2" presetClass="entr" presetSubtype="1" fill="hold" nodeType="withEffect">
                                  <p:stCondLst>
                                    <p:cond delay="0"/>
                                  </p:stCondLst>
                                  <p:childTnLst>
                                    <p:set>
                                      <p:cBhvr>
                                        <p:cTn id="9" dur="1" fill="hold">
                                          <p:stCondLst>
                                            <p:cond delay="0"/>
                                          </p:stCondLst>
                                        </p:cTn>
                                        <p:tgtEl>
                                          <p:spTgt spid="3314"/>
                                        </p:tgtEl>
                                        <p:attrNameLst>
                                          <p:attrName>style.visibility</p:attrName>
                                        </p:attrNameLst>
                                      </p:cBhvr>
                                      <p:to>
                                        <p:strVal val="visible"/>
                                      </p:to>
                                    </p:set>
                                    <p:anim calcmode="lin" valueType="num">
                                      <p:cBhvr additive="base">
                                        <p:cTn id="10" dur="1000"/>
                                        <p:tgtEl>
                                          <p:spTgt spid="3314"/>
                                        </p:tgtEl>
                                        <p:attrNameLst>
                                          <p:attrName>ppt_y</p:attrName>
                                        </p:attrNameLst>
                                      </p:cBhvr>
                                      <p:tavLst>
                                        <p:tav tm="0">
                                          <p:val>
                                            <p:strVal val="#ppt_y-1"/>
                                          </p:val>
                                        </p:tav>
                                        <p:tav tm="100000">
                                          <p:val>
                                            <p:strVal val="#ppt_y"/>
                                          </p:val>
                                        </p:tav>
                                      </p:tavLst>
                                    </p:anim>
                                  </p:childTnLst>
                                </p:cTn>
                              </p:par>
                              <p:par>
                                <p:cTn id="11" presetID="2" presetClass="entr" presetSubtype="8" fill="hold" nodeType="withEffect">
                                  <p:stCondLst>
                                    <p:cond delay="0"/>
                                  </p:stCondLst>
                                  <p:childTnLst>
                                    <p:set>
                                      <p:cBhvr>
                                        <p:cTn id="12" dur="1" fill="hold">
                                          <p:stCondLst>
                                            <p:cond delay="0"/>
                                          </p:stCondLst>
                                        </p:cTn>
                                        <p:tgtEl>
                                          <p:spTgt spid="3313"/>
                                        </p:tgtEl>
                                        <p:attrNameLst>
                                          <p:attrName>style.visibility</p:attrName>
                                        </p:attrNameLst>
                                      </p:cBhvr>
                                      <p:to>
                                        <p:strVal val="visible"/>
                                      </p:to>
                                    </p:set>
                                    <p:anim calcmode="lin" valueType="num">
                                      <p:cBhvr additive="base">
                                        <p:cTn id="13" dur="1000"/>
                                        <p:tgtEl>
                                          <p:spTgt spid="3313"/>
                                        </p:tgtEl>
                                        <p:attrNameLst>
                                          <p:attrName>ppt_x</p:attrName>
                                        </p:attrNameLst>
                                      </p:cBhvr>
                                      <p:tavLst>
                                        <p:tav tm="0">
                                          <p:val>
                                            <p:strVal val="#ppt_x-1"/>
                                          </p:val>
                                        </p:tav>
                                        <p:tav tm="100000">
                                          <p:val>
                                            <p:strVal val="#ppt_x"/>
                                          </p:val>
                                        </p:tav>
                                      </p:tavLst>
                                    </p:anim>
                                  </p:childTnLst>
                                </p:cTn>
                              </p:par>
                              <p:par>
                                <p:cTn id="14" presetID="2" presetClass="entr" presetSubtype="8" fill="hold" nodeType="withEffect">
                                  <p:stCondLst>
                                    <p:cond delay="0"/>
                                  </p:stCondLst>
                                  <p:childTnLst>
                                    <p:set>
                                      <p:cBhvr>
                                        <p:cTn id="15" dur="1" fill="hold">
                                          <p:stCondLst>
                                            <p:cond delay="0"/>
                                          </p:stCondLst>
                                        </p:cTn>
                                        <p:tgtEl>
                                          <p:spTgt spid="3316"/>
                                        </p:tgtEl>
                                        <p:attrNameLst>
                                          <p:attrName>style.visibility</p:attrName>
                                        </p:attrNameLst>
                                      </p:cBhvr>
                                      <p:to>
                                        <p:strVal val="visible"/>
                                      </p:to>
                                    </p:set>
                                    <p:anim calcmode="lin" valueType="num">
                                      <p:cBhvr additive="base">
                                        <p:cTn id="16" dur="1000"/>
                                        <p:tgtEl>
                                          <p:spTgt spid="3316"/>
                                        </p:tgtEl>
                                        <p:attrNameLst>
                                          <p:attrName>ppt_x</p:attrName>
                                        </p:attrNameLst>
                                      </p:cBhvr>
                                      <p:tavLst>
                                        <p:tav tm="0">
                                          <p:val>
                                            <p:strVal val="#ppt_x-1"/>
                                          </p:val>
                                        </p:tav>
                                        <p:tav tm="100000">
                                          <p:val>
                                            <p:strVal val="#ppt_x"/>
                                          </p:val>
                                        </p:tav>
                                      </p:tavLst>
                                    </p:anim>
                                  </p:childTnLst>
                                </p:cTn>
                              </p:par>
                              <p:par>
                                <p:cTn id="17" presetID="10" presetClass="entr" presetSubtype="0" fill="hold" nodeType="withEffect">
                                  <p:stCondLst>
                                    <p:cond delay="0"/>
                                  </p:stCondLst>
                                  <p:childTnLst>
                                    <p:set>
                                      <p:cBhvr>
                                        <p:cTn id="18" dur="1" fill="hold">
                                          <p:stCondLst>
                                            <p:cond delay="0"/>
                                          </p:stCondLst>
                                        </p:cTn>
                                        <p:tgtEl>
                                          <p:spTgt spid="3315"/>
                                        </p:tgtEl>
                                        <p:attrNameLst>
                                          <p:attrName>style.visibility</p:attrName>
                                        </p:attrNameLst>
                                      </p:cBhvr>
                                      <p:to>
                                        <p:strVal val="visible"/>
                                      </p:to>
                                    </p:set>
                                    <p:animEffect transition="in" filter="fade">
                                      <p:cBhvr>
                                        <p:cTn id="19" dur="1000"/>
                                        <p:tgtEl>
                                          <p:spTgt spid="3315"/>
                                        </p:tgtEl>
                                      </p:cBhvr>
                                    </p:animEffect>
                                  </p:childTnLst>
                                </p:cTn>
                              </p:par>
                              <p:par>
                                <p:cTn id="20" presetID="8" presetClass="emph" presetSubtype="0" fill="hold" nodeType="withEffect">
                                  <p:stCondLst>
                                    <p:cond delay="0"/>
                                  </p:stCondLst>
                                  <p:childTnLst>
                                    <p:animRot by="-21600000">
                                      <p:cBhvr>
                                        <p:cTn id="21" dur="1000" fill="hold"/>
                                        <p:tgtEl>
                                          <p:spTgt spid="3317"/>
                                        </p:tgtEl>
                                        <p:attrNameLst>
                                          <p:attrName>r</p:attrName>
                                        </p:attrNameLst>
                                      </p:cBhvr>
                                    </p:animRot>
                                  </p:childTnLst>
                                </p:cTn>
                              </p:par>
                              <p:par>
                                <p:cTn id="22" presetID="10" presetClass="entr" presetSubtype="0" fill="hold" nodeType="withEffect">
                                  <p:stCondLst>
                                    <p:cond delay="0"/>
                                  </p:stCondLst>
                                  <p:childTnLst>
                                    <p:set>
                                      <p:cBhvr>
                                        <p:cTn id="23" dur="1" fill="hold">
                                          <p:stCondLst>
                                            <p:cond delay="0"/>
                                          </p:stCondLst>
                                        </p:cTn>
                                        <p:tgtEl>
                                          <p:spTgt spid="3335"/>
                                        </p:tgtEl>
                                        <p:attrNameLst>
                                          <p:attrName>style.visibility</p:attrName>
                                        </p:attrNameLst>
                                      </p:cBhvr>
                                      <p:to>
                                        <p:strVal val="visible"/>
                                      </p:to>
                                    </p:set>
                                    <p:animEffect transition="in" filter="fade">
                                      <p:cBhvr>
                                        <p:cTn id="24" dur="1000"/>
                                        <p:tgtEl>
                                          <p:spTgt spid="3335"/>
                                        </p:tgtEl>
                                      </p:cBhvr>
                                    </p:animEffect>
                                  </p:childTnLst>
                                </p:cTn>
                              </p:par>
                              <p:par>
                                <p:cTn id="25" presetID="10" presetClass="entr" presetSubtype="0" fill="hold" nodeType="withEffect">
                                  <p:stCondLst>
                                    <p:cond delay="0"/>
                                  </p:stCondLst>
                                  <p:childTnLst>
                                    <p:set>
                                      <p:cBhvr>
                                        <p:cTn id="26" dur="1" fill="hold">
                                          <p:stCondLst>
                                            <p:cond delay="0"/>
                                          </p:stCondLst>
                                        </p:cTn>
                                        <p:tgtEl>
                                          <p:spTgt spid="3336"/>
                                        </p:tgtEl>
                                        <p:attrNameLst>
                                          <p:attrName>style.visibility</p:attrName>
                                        </p:attrNameLst>
                                      </p:cBhvr>
                                      <p:to>
                                        <p:strVal val="visible"/>
                                      </p:to>
                                    </p:set>
                                    <p:animEffect transition="in" filter="fade">
                                      <p:cBhvr>
                                        <p:cTn id="27" dur="1000"/>
                                        <p:tgtEl>
                                          <p:spTgt spid="3336"/>
                                        </p:tgtEl>
                                      </p:cBhvr>
                                    </p:animEffect>
                                  </p:childTnLst>
                                </p:cTn>
                              </p:par>
                              <p:par>
                                <p:cTn id="28" presetID="10" presetClass="entr" presetSubtype="0" fill="hold" nodeType="withEffect">
                                  <p:stCondLst>
                                    <p:cond delay="0"/>
                                  </p:stCondLst>
                                  <p:childTnLst>
                                    <p:set>
                                      <p:cBhvr>
                                        <p:cTn id="29" dur="1" fill="hold">
                                          <p:stCondLst>
                                            <p:cond delay="0"/>
                                          </p:stCondLst>
                                        </p:cTn>
                                        <p:tgtEl>
                                          <p:spTgt spid="3337"/>
                                        </p:tgtEl>
                                        <p:attrNameLst>
                                          <p:attrName>style.visibility</p:attrName>
                                        </p:attrNameLst>
                                      </p:cBhvr>
                                      <p:to>
                                        <p:strVal val="visible"/>
                                      </p:to>
                                    </p:set>
                                    <p:animEffect transition="in" filter="fade">
                                      <p:cBhvr>
                                        <p:cTn id="30" dur="1000"/>
                                        <p:tgtEl>
                                          <p:spTgt spid="3337"/>
                                        </p:tgtEl>
                                      </p:cBhvr>
                                    </p:animEffect>
                                  </p:childTnLst>
                                </p:cTn>
                              </p:par>
                              <p:par>
                                <p:cTn id="31" presetID="10" presetClass="entr" presetSubtype="0" fill="hold" nodeType="withEffect">
                                  <p:stCondLst>
                                    <p:cond delay="0"/>
                                  </p:stCondLst>
                                  <p:childTnLst>
                                    <p:set>
                                      <p:cBhvr>
                                        <p:cTn id="32" dur="1" fill="hold">
                                          <p:stCondLst>
                                            <p:cond delay="0"/>
                                          </p:stCondLst>
                                        </p:cTn>
                                        <p:tgtEl>
                                          <p:spTgt spid="3338"/>
                                        </p:tgtEl>
                                        <p:attrNameLst>
                                          <p:attrName>style.visibility</p:attrName>
                                        </p:attrNameLst>
                                      </p:cBhvr>
                                      <p:to>
                                        <p:strVal val="visible"/>
                                      </p:to>
                                    </p:set>
                                    <p:animEffect transition="in" filter="fade">
                                      <p:cBhvr>
                                        <p:cTn id="33" dur="1000"/>
                                        <p:tgtEl>
                                          <p:spTgt spid="3338"/>
                                        </p:tgtEl>
                                      </p:cBhvr>
                                    </p:animEffect>
                                  </p:childTnLst>
                                </p:cTn>
                              </p:par>
                              <p:par>
                                <p:cTn id="34" presetID="10" presetClass="entr" presetSubtype="0" fill="hold" nodeType="withEffect">
                                  <p:stCondLst>
                                    <p:cond delay="0"/>
                                  </p:stCondLst>
                                  <p:childTnLst>
                                    <p:set>
                                      <p:cBhvr>
                                        <p:cTn id="35" dur="1" fill="hold">
                                          <p:stCondLst>
                                            <p:cond delay="0"/>
                                          </p:stCondLst>
                                        </p:cTn>
                                        <p:tgtEl>
                                          <p:spTgt spid="3339"/>
                                        </p:tgtEl>
                                        <p:attrNameLst>
                                          <p:attrName>style.visibility</p:attrName>
                                        </p:attrNameLst>
                                      </p:cBhvr>
                                      <p:to>
                                        <p:strVal val="visible"/>
                                      </p:to>
                                    </p:set>
                                    <p:animEffect transition="in" filter="fade">
                                      <p:cBhvr>
                                        <p:cTn id="36" dur="1000"/>
                                        <p:tgtEl>
                                          <p:spTgt spid="33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59">
          <a:extLst>
            <a:ext uri="{FF2B5EF4-FFF2-40B4-BE49-F238E27FC236}">
              <a16:creationId xmlns:a16="http://schemas.microsoft.com/office/drawing/2014/main" id="{02B7679A-9660-6924-6C33-0634B1E8F72B}"/>
            </a:ext>
          </a:extLst>
        </p:cNvPr>
        <p:cNvGrpSpPr/>
        <p:nvPr/>
      </p:nvGrpSpPr>
      <p:grpSpPr>
        <a:xfrm>
          <a:off x="0" y="0"/>
          <a:ext cx="0" cy="0"/>
          <a:chOff x="0" y="0"/>
          <a:chExt cx="0" cy="0"/>
        </a:xfrm>
      </p:grpSpPr>
      <p:sp>
        <p:nvSpPr>
          <p:cNvPr id="3060" name="Google Shape;3060;p74">
            <a:extLst>
              <a:ext uri="{FF2B5EF4-FFF2-40B4-BE49-F238E27FC236}">
                <a16:creationId xmlns:a16="http://schemas.microsoft.com/office/drawing/2014/main" id="{D61F7660-7E43-3481-851C-C1766A5F6C2A}"/>
              </a:ext>
            </a:extLst>
          </p:cNvPr>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No Green Light till you wear a Helmet</a:t>
            </a:r>
            <a:endParaRPr dirty="0"/>
          </a:p>
        </p:txBody>
      </p:sp>
      <p:sp>
        <p:nvSpPr>
          <p:cNvPr id="3061" name="Google Shape;3061;p74">
            <a:extLst>
              <a:ext uri="{FF2B5EF4-FFF2-40B4-BE49-F238E27FC236}">
                <a16:creationId xmlns:a16="http://schemas.microsoft.com/office/drawing/2014/main" id="{580115D6-8CDA-74C2-7CF4-F9D051EF1145}"/>
              </a:ext>
            </a:extLst>
          </p:cNvPr>
          <p:cNvSpPr txBox="1">
            <a:spLocks noGrp="1"/>
          </p:cNvSpPr>
          <p:nvPr>
            <p:ph type="body" idx="1"/>
          </p:nvPr>
        </p:nvSpPr>
        <p:spPr>
          <a:xfrm>
            <a:off x="918864" y="958850"/>
            <a:ext cx="6702000" cy="2347500"/>
          </a:xfrm>
          <a:prstGeom prst="rect">
            <a:avLst/>
          </a:prstGeom>
        </p:spPr>
        <p:txBody>
          <a:bodyPr spcFirstLastPara="1" wrap="square" lIns="91425" tIns="91425" rIns="91425" bIns="91425" anchor="t" anchorCtr="0">
            <a:noAutofit/>
          </a:bodyPr>
          <a:lstStyle/>
          <a:p>
            <a:pPr marL="139700" indent="0">
              <a:buNone/>
            </a:pPr>
            <a:r>
              <a:rPr lang="en-US" dirty="0"/>
              <a:t>The "No Green Light till you wear a Helmet" feature enhances safety by displaying real-time alerts for individuals not wearing helmets while riding. The system processes two video streams simultaneously: one for detecting helmet presence and another showing the original footage.</a:t>
            </a:r>
          </a:p>
          <a:p>
            <a:pPr marL="139700" indent="0">
              <a:buNone/>
            </a:pPr>
            <a:endParaRPr lang="en-US" dirty="0"/>
          </a:p>
          <a:p>
            <a:pPr marL="139700" indent="0">
              <a:buNone/>
            </a:pPr>
            <a:r>
              <a:rPr lang="en-US" dirty="0"/>
              <a:t>Key functionalities include:</a:t>
            </a:r>
          </a:p>
          <a:p>
            <a:r>
              <a:rPr lang="en-US" b="1" dirty="0"/>
              <a:t>Real-time Detection</a:t>
            </a:r>
            <a:r>
              <a:rPr lang="en-US" dirty="0"/>
              <a:t>: It identifies riders with helmets, marking compliant ones with green bounding boxes and non-compliant ones with red.</a:t>
            </a:r>
          </a:p>
          <a:p>
            <a:r>
              <a:rPr lang="en-US" b="1" dirty="0"/>
              <a:t>Cropped Visual Feedback</a:t>
            </a:r>
            <a:r>
              <a:rPr lang="en-US" dirty="0"/>
              <a:t>: Images of detected riders without helmets are cropped from the original video and arranged in a grid layout on a second screen.</a:t>
            </a:r>
          </a:p>
          <a:p>
            <a:pPr marL="139700" indent="0">
              <a:buNone/>
            </a:pPr>
            <a:endParaRPr lang="en-US" dirty="0"/>
          </a:p>
          <a:p>
            <a:pPr marL="139700" indent="0">
              <a:buNone/>
            </a:pPr>
            <a:r>
              <a:rPr lang="en-US" dirty="0"/>
              <a:t>This feature effectively reinforces the importance of helmet use by providing instant visual feedback to promote rider safety.</a:t>
            </a:r>
          </a:p>
        </p:txBody>
      </p:sp>
    </p:spTree>
    <p:extLst>
      <p:ext uri="{BB962C8B-B14F-4D97-AF65-F5344CB8AC3E}">
        <p14:creationId xmlns:p14="http://schemas.microsoft.com/office/powerpoint/2010/main" val="3515281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060"/>
                                        </p:tgtEl>
                                        <p:attrNameLst>
                                          <p:attrName>style.visibility</p:attrName>
                                        </p:attrNameLst>
                                      </p:cBhvr>
                                      <p:to>
                                        <p:strVal val="visible"/>
                                      </p:to>
                                    </p:set>
                                    <p:anim calcmode="lin" valueType="num">
                                      <p:cBhvr additive="base">
                                        <p:cTn id="7" dur="1000"/>
                                        <p:tgtEl>
                                          <p:spTgt spid="3060"/>
                                        </p:tgtEl>
                                        <p:attrNameLst>
                                          <p:attrName>ppt_x</p:attrName>
                                        </p:attrNameLst>
                                      </p:cBhvr>
                                      <p:tavLst>
                                        <p:tav tm="0">
                                          <p:val>
                                            <p:strVal val="#ppt_x-1"/>
                                          </p:val>
                                        </p:tav>
                                        <p:tav tm="100000">
                                          <p:val>
                                            <p:strVal val="#ppt_x"/>
                                          </p:val>
                                        </p:tav>
                                      </p:tavLst>
                                    </p:anim>
                                  </p:childTnLst>
                                </p:cTn>
                              </p:par>
                              <p:par>
                                <p:cTn id="8" presetID="10" presetClass="entr" presetSubtype="0" fill="hold" nodeType="withEffect">
                                  <p:stCondLst>
                                    <p:cond delay="0"/>
                                  </p:stCondLst>
                                  <p:childTnLst>
                                    <p:set>
                                      <p:cBhvr>
                                        <p:cTn id="9" dur="1" fill="hold">
                                          <p:stCondLst>
                                            <p:cond delay="0"/>
                                          </p:stCondLst>
                                        </p:cTn>
                                        <p:tgtEl>
                                          <p:spTgt spid="3061"/>
                                        </p:tgtEl>
                                        <p:attrNameLst>
                                          <p:attrName>style.visibility</p:attrName>
                                        </p:attrNameLst>
                                      </p:cBhvr>
                                      <p:to>
                                        <p:strVal val="visible"/>
                                      </p:to>
                                    </p:set>
                                    <p:animEffect transition="in" filter="fade">
                                      <p:cBhvr>
                                        <p:cTn id="10" dur="1000"/>
                                        <p:tgtEl>
                                          <p:spTgt spid="30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59">
          <a:extLst>
            <a:ext uri="{FF2B5EF4-FFF2-40B4-BE49-F238E27FC236}">
              <a16:creationId xmlns:a16="http://schemas.microsoft.com/office/drawing/2014/main" id="{B53FCC74-7FD3-A5FD-41CD-001BB9DCA5C6}"/>
            </a:ext>
          </a:extLst>
        </p:cNvPr>
        <p:cNvGrpSpPr/>
        <p:nvPr/>
      </p:nvGrpSpPr>
      <p:grpSpPr>
        <a:xfrm>
          <a:off x="0" y="0"/>
          <a:ext cx="0" cy="0"/>
          <a:chOff x="0" y="0"/>
          <a:chExt cx="0" cy="0"/>
        </a:xfrm>
      </p:grpSpPr>
      <p:sp>
        <p:nvSpPr>
          <p:cNvPr id="3060" name="Google Shape;3060;p74">
            <a:extLst>
              <a:ext uri="{FF2B5EF4-FFF2-40B4-BE49-F238E27FC236}">
                <a16:creationId xmlns:a16="http://schemas.microsoft.com/office/drawing/2014/main" id="{CDDD4E8B-1F92-E897-90D7-DFB8B440B1CA}"/>
              </a:ext>
            </a:extLst>
          </p:cNvPr>
          <p:cNvSpPr txBox="1">
            <a:spLocks noGrp="1"/>
          </p:cNvSpPr>
          <p:nvPr>
            <p:ph type="title"/>
          </p:nvPr>
        </p:nvSpPr>
        <p:spPr>
          <a:xfrm>
            <a:off x="662160" y="164870"/>
            <a:ext cx="771300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sz="2400" dirty="0"/>
              <a:t>Model Processing vs. Output in second screen</a:t>
            </a:r>
            <a:endParaRPr sz="2400" dirty="0"/>
          </a:p>
        </p:txBody>
      </p:sp>
      <p:pic>
        <p:nvPicPr>
          <p:cNvPr id="3" name="Picture 2">
            <a:extLst>
              <a:ext uri="{FF2B5EF4-FFF2-40B4-BE49-F238E27FC236}">
                <a16:creationId xmlns:a16="http://schemas.microsoft.com/office/drawing/2014/main" id="{9EEC2FE8-DA10-EE4D-2FCC-E0FF0754AA92}"/>
              </a:ext>
            </a:extLst>
          </p:cNvPr>
          <p:cNvPicPr>
            <a:picLocks noChangeAspect="1"/>
          </p:cNvPicPr>
          <p:nvPr/>
        </p:nvPicPr>
        <p:blipFill>
          <a:blip r:embed="rId3"/>
          <a:stretch>
            <a:fillRect/>
          </a:stretch>
        </p:blipFill>
        <p:spPr>
          <a:xfrm>
            <a:off x="82746" y="815738"/>
            <a:ext cx="9061254" cy="4327762"/>
          </a:xfrm>
          <a:prstGeom prst="rect">
            <a:avLst/>
          </a:prstGeom>
        </p:spPr>
      </p:pic>
    </p:spTree>
    <p:extLst>
      <p:ext uri="{BB962C8B-B14F-4D97-AF65-F5344CB8AC3E}">
        <p14:creationId xmlns:p14="http://schemas.microsoft.com/office/powerpoint/2010/main" val="921436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060"/>
                                        </p:tgtEl>
                                        <p:attrNameLst>
                                          <p:attrName>style.visibility</p:attrName>
                                        </p:attrNameLst>
                                      </p:cBhvr>
                                      <p:to>
                                        <p:strVal val="visible"/>
                                      </p:to>
                                    </p:set>
                                    <p:anim calcmode="lin" valueType="num">
                                      <p:cBhvr additive="base">
                                        <p:cTn id="7" dur="1000"/>
                                        <p:tgtEl>
                                          <p:spTgt spid="306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31"/>
        <p:cNvGrpSpPr/>
        <p:nvPr/>
      </p:nvGrpSpPr>
      <p:grpSpPr>
        <a:xfrm>
          <a:off x="0" y="0"/>
          <a:ext cx="0" cy="0"/>
          <a:chOff x="0" y="0"/>
          <a:chExt cx="0" cy="0"/>
        </a:xfrm>
      </p:grpSpPr>
      <p:sp>
        <p:nvSpPr>
          <p:cNvPr id="3232" name="Google Shape;3232;p79"/>
          <p:cNvSpPr txBox="1">
            <a:spLocks noGrp="1"/>
          </p:cNvSpPr>
          <p:nvPr>
            <p:ph type="subTitle" idx="1"/>
          </p:nvPr>
        </p:nvSpPr>
        <p:spPr>
          <a:xfrm>
            <a:off x="6476836" y="4286964"/>
            <a:ext cx="1928100" cy="35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Display People without Helmets on a second screen</a:t>
            </a:r>
            <a:endParaRPr dirty="0"/>
          </a:p>
        </p:txBody>
      </p:sp>
      <p:sp>
        <p:nvSpPr>
          <p:cNvPr id="3234" name="Google Shape;3234;p79"/>
          <p:cNvSpPr txBox="1">
            <a:spLocks noGrp="1"/>
          </p:cNvSpPr>
          <p:nvPr>
            <p:ph type="subTitle" idx="3"/>
          </p:nvPr>
        </p:nvSpPr>
        <p:spPr>
          <a:xfrm>
            <a:off x="4589015" y="3334063"/>
            <a:ext cx="1928100" cy="3549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 dirty="0"/>
              <a:t>Detect Helmets</a:t>
            </a:r>
            <a:endParaRPr dirty="0"/>
          </a:p>
        </p:txBody>
      </p:sp>
      <p:sp>
        <p:nvSpPr>
          <p:cNvPr id="3236" name="Google Shape;3236;p79"/>
          <p:cNvSpPr/>
          <p:nvPr/>
        </p:nvSpPr>
        <p:spPr>
          <a:xfrm rot="-5400000">
            <a:off x="5094397" y="3515600"/>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9"/>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WORK FLOW</a:t>
            </a:r>
            <a:endParaRPr dirty="0"/>
          </a:p>
        </p:txBody>
      </p:sp>
      <p:sp>
        <p:nvSpPr>
          <p:cNvPr id="3238" name="Google Shape;3238;p79"/>
          <p:cNvSpPr txBox="1">
            <a:spLocks noGrp="1"/>
          </p:cNvSpPr>
          <p:nvPr>
            <p:ph type="subTitle" idx="5"/>
          </p:nvPr>
        </p:nvSpPr>
        <p:spPr>
          <a:xfrm>
            <a:off x="2660915" y="3621680"/>
            <a:ext cx="1928100" cy="3549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 dirty="0"/>
              <a:t>Process Image Segments</a:t>
            </a:r>
            <a:endParaRPr dirty="0"/>
          </a:p>
        </p:txBody>
      </p:sp>
      <p:sp>
        <p:nvSpPr>
          <p:cNvPr id="3240" name="Google Shape;3240;p79"/>
          <p:cNvSpPr txBox="1">
            <a:spLocks noGrp="1"/>
          </p:cNvSpPr>
          <p:nvPr>
            <p:ph type="subTitle" idx="7"/>
          </p:nvPr>
        </p:nvSpPr>
        <p:spPr>
          <a:xfrm>
            <a:off x="706290" y="3260082"/>
            <a:ext cx="1928100" cy="3549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 dirty="0"/>
              <a:t>Process Frames</a:t>
            </a:r>
            <a:endParaRPr dirty="0"/>
          </a:p>
        </p:txBody>
      </p:sp>
      <p:sp>
        <p:nvSpPr>
          <p:cNvPr id="3242" name="Google Shape;3242;p79"/>
          <p:cNvSpPr/>
          <p:nvPr/>
        </p:nvSpPr>
        <p:spPr>
          <a:xfrm>
            <a:off x="1401809" y="2009769"/>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9"/>
          <p:cNvSpPr/>
          <p:nvPr/>
        </p:nvSpPr>
        <p:spPr>
          <a:xfrm>
            <a:off x="3330022" y="2009769"/>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9"/>
          <p:cNvSpPr/>
          <p:nvPr/>
        </p:nvSpPr>
        <p:spPr>
          <a:xfrm>
            <a:off x="5258247" y="2009769"/>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9"/>
          <p:cNvSpPr/>
          <p:nvPr/>
        </p:nvSpPr>
        <p:spPr>
          <a:xfrm>
            <a:off x="7186472" y="2009769"/>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6" name="Google Shape;3246;p79"/>
          <p:cNvGrpSpPr/>
          <p:nvPr/>
        </p:nvGrpSpPr>
        <p:grpSpPr>
          <a:xfrm>
            <a:off x="5404281" y="2118582"/>
            <a:ext cx="263459" cy="310380"/>
            <a:chOff x="5424768" y="6629492"/>
            <a:chExt cx="263459" cy="310380"/>
          </a:xfrm>
        </p:grpSpPr>
        <p:sp>
          <p:nvSpPr>
            <p:cNvPr id="3247" name="Google Shape;3247;p79"/>
            <p:cNvSpPr/>
            <p:nvPr/>
          </p:nvSpPr>
          <p:spPr>
            <a:xfrm>
              <a:off x="5490312" y="6684695"/>
              <a:ext cx="132371" cy="123473"/>
            </a:xfrm>
            <a:custGeom>
              <a:avLst/>
              <a:gdLst/>
              <a:ahLst/>
              <a:cxnLst/>
              <a:rect l="l" t="t" r="r" b="b"/>
              <a:pathLst>
                <a:path w="4954" h="4621" extrusionOk="0">
                  <a:moveTo>
                    <a:pt x="3525" y="667"/>
                  </a:moveTo>
                  <a:lnTo>
                    <a:pt x="3930" y="1358"/>
                  </a:lnTo>
                  <a:lnTo>
                    <a:pt x="1024" y="1358"/>
                  </a:lnTo>
                  <a:lnTo>
                    <a:pt x="1429" y="667"/>
                  </a:lnTo>
                  <a:close/>
                  <a:moveTo>
                    <a:pt x="2120" y="2048"/>
                  </a:moveTo>
                  <a:lnTo>
                    <a:pt x="2120" y="3168"/>
                  </a:lnTo>
                  <a:lnTo>
                    <a:pt x="1167" y="2048"/>
                  </a:lnTo>
                  <a:close/>
                  <a:moveTo>
                    <a:pt x="3787" y="2048"/>
                  </a:moveTo>
                  <a:lnTo>
                    <a:pt x="2810" y="3168"/>
                  </a:lnTo>
                  <a:lnTo>
                    <a:pt x="2810" y="2048"/>
                  </a:lnTo>
                  <a:close/>
                  <a:moveTo>
                    <a:pt x="1048" y="0"/>
                  </a:moveTo>
                  <a:lnTo>
                    <a:pt x="0" y="1739"/>
                  </a:lnTo>
                  <a:lnTo>
                    <a:pt x="2477" y="4620"/>
                  </a:lnTo>
                  <a:lnTo>
                    <a:pt x="4954" y="1739"/>
                  </a:lnTo>
                  <a:lnTo>
                    <a:pt x="39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9"/>
            <p:cNvSpPr/>
            <p:nvPr/>
          </p:nvSpPr>
          <p:spPr>
            <a:xfrm>
              <a:off x="5424768" y="6629492"/>
              <a:ext cx="263459" cy="310380"/>
            </a:xfrm>
            <a:custGeom>
              <a:avLst/>
              <a:gdLst/>
              <a:ahLst/>
              <a:cxnLst/>
              <a:rect l="l" t="t" r="r" b="b"/>
              <a:pathLst>
                <a:path w="9860" h="11616" extrusionOk="0">
                  <a:moveTo>
                    <a:pt x="4930" y="685"/>
                  </a:moveTo>
                  <a:cubicBezTo>
                    <a:pt x="5049" y="733"/>
                    <a:pt x="5168" y="780"/>
                    <a:pt x="5263" y="876"/>
                  </a:cubicBezTo>
                  <a:cubicBezTo>
                    <a:pt x="5430" y="995"/>
                    <a:pt x="5597" y="1090"/>
                    <a:pt x="5763" y="1138"/>
                  </a:cubicBezTo>
                  <a:cubicBezTo>
                    <a:pt x="5889" y="1166"/>
                    <a:pt x="6006" y="1177"/>
                    <a:pt x="6120" y="1177"/>
                  </a:cubicBezTo>
                  <a:cubicBezTo>
                    <a:pt x="6201" y="1177"/>
                    <a:pt x="6280" y="1171"/>
                    <a:pt x="6359" y="1161"/>
                  </a:cubicBezTo>
                  <a:cubicBezTo>
                    <a:pt x="6418" y="1150"/>
                    <a:pt x="6484" y="1144"/>
                    <a:pt x="6549" y="1144"/>
                  </a:cubicBezTo>
                  <a:cubicBezTo>
                    <a:pt x="6615" y="1144"/>
                    <a:pt x="6680" y="1150"/>
                    <a:pt x="6740" y="1161"/>
                  </a:cubicBezTo>
                  <a:cubicBezTo>
                    <a:pt x="6835" y="1257"/>
                    <a:pt x="6883" y="1376"/>
                    <a:pt x="6930" y="1495"/>
                  </a:cubicBezTo>
                  <a:cubicBezTo>
                    <a:pt x="7002" y="1662"/>
                    <a:pt x="7097" y="1828"/>
                    <a:pt x="7240" y="1971"/>
                  </a:cubicBezTo>
                  <a:cubicBezTo>
                    <a:pt x="7383" y="2114"/>
                    <a:pt x="7550" y="2209"/>
                    <a:pt x="7716" y="2281"/>
                  </a:cubicBezTo>
                  <a:cubicBezTo>
                    <a:pt x="7835" y="2328"/>
                    <a:pt x="7954" y="2376"/>
                    <a:pt x="8050" y="2471"/>
                  </a:cubicBezTo>
                  <a:cubicBezTo>
                    <a:pt x="8073" y="2590"/>
                    <a:pt x="8073" y="2733"/>
                    <a:pt x="8050" y="2852"/>
                  </a:cubicBezTo>
                  <a:cubicBezTo>
                    <a:pt x="7978" y="3233"/>
                    <a:pt x="8073" y="3638"/>
                    <a:pt x="8335" y="3924"/>
                  </a:cubicBezTo>
                  <a:cubicBezTo>
                    <a:pt x="8431" y="4019"/>
                    <a:pt x="8478" y="4138"/>
                    <a:pt x="8526" y="4281"/>
                  </a:cubicBezTo>
                  <a:cubicBezTo>
                    <a:pt x="8478" y="4400"/>
                    <a:pt x="8431" y="4519"/>
                    <a:pt x="8335" y="4615"/>
                  </a:cubicBezTo>
                  <a:cubicBezTo>
                    <a:pt x="8073" y="4900"/>
                    <a:pt x="7978" y="5305"/>
                    <a:pt x="8050" y="5686"/>
                  </a:cubicBezTo>
                  <a:cubicBezTo>
                    <a:pt x="8073" y="5829"/>
                    <a:pt x="8073" y="5948"/>
                    <a:pt x="8050" y="6067"/>
                  </a:cubicBezTo>
                  <a:cubicBezTo>
                    <a:pt x="7954" y="6162"/>
                    <a:pt x="7835" y="6234"/>
                    <a:pt x="7716" y="6258"/>
                  </a:cubicBezTo>
                  <a:cubicBezTo>
                    <a:pt x="7550" y="6329"/>
                    <a:pt x="7383" y="6448"/>
                    <a:pt x="7216" y="6567"/>
                  </a:cubicBezTo>
                  <a:cubicBezTo>
                    <a:pt x="7097" y="6710"/>
                    <a:pt x="7002" y="6877"/>
                    <a:pt x="6930" y="7067"/>
                  </a:cubicBezTo>
                  <a:cubicBezTo>
                    <a:pt x="6883" y="7186"/>
                    <a:pt x="6811" y="7282"/>
                    <a:pt x="6740" y="7377"/>
                  </a:cubicBezTo>
                  <a:cubicBezTo>
                    <a:pt x="6680" y="7389"/>
                    <a:pt x="6615" y="7395"/>
                    <a:pt x="6549" y="7395"/>
                  </a:cubicBezTo>
                  <a:cubicBezTo>
                    <a:pt x="6484" y="7395"/>
                    <a:pt x="6418" y="7389"/>
                    <a:pt x="6359" y="7377"/>
                  </a:cubicBezTo>
                  <a:cubicBezTo>
                    <a:pt x="6280" y="7367"/>
                    <a:pt x="6197" y="7361"/>
                    <a:pt x="6113" y="7361"/>
                  </a:cubicBezTo>
                  <a:cubicBezTo>
                    <a:pt x="5995" y="7361"/>
                    <a:pt x="5875" y="7373"/>
                    <a:pt x="5763" y="7401"/>
                  </a:cubicBezTo>
                  <a:cubicBezTo>
                    <a:pt x="5597" y="7448"/>
                    <a:pt x="5406" y="7544"/>
                    <a:pt x="5263" y="7663"/>
                  </a:cubicBezTo>
                  <a:cubicBezTo>
                    <a:pt x="5168" y="7758"/>
                    <a:pt x="5049" y="7829"/>
                    <a:pt x="4930" y="7877"/>
                  </a:cubicBezTo>
                  <a:cubicBezTo>
                    <a:pt x="4787" y="7829"/>
                    <a:pt x="4692" y="7782"/>
                    <a:pt x="4573" y="7687"/>
                  </a:cubicBezTo>
                  <a:cubicBezTo>
                    <a:pt x="4430" y="7568"/>
                    <a:pt x="4263" y="7472"/>
                    <a:pt x="4073" y="7425"/>
                  </a:cubicBezTo>
                  <a:cubicBezTo>
                    <a:pt x="3961" y="7397"/>
                    <a:pt x="3849" y="7385"/>
                    <a:pt x="3733" y="7385"/>
                  </a:cubicBezTo>
                  <a:cubicBezTo>
                    <a:pt x="3651" y="7385"/>
                    <a:pt x="3566" y="7391"/>
                    <a:pt x="3477" y="7401"/>
                  </a:cubicBezTo>
                  <a:cubicBezTo>
                    <a:pt x="3418" y="7413"/>
                    <a:pt x="3358" y="7419"/>
                    <a:pt x="3299" y="7419"/>
                  </a:cubicBezTo>
                  <a:cubicBezTo>
                    <a:pt x="3239" y="7419"/>
                    <a:pt x="3180" y="7413"/>
                    <a:pt x="3120" y="7401"/>
                  </a:cubicBezTo>
                  <a:cubicBezTo>
                    <a:pt x="3025" y="7306"/>
                    <a:pt x="2953" y="7210"/>
                    <a:pt x="2929" y="7091"/>
                  </a:cubicBezTo>
                  <a:cubicBezTo>
                    <a:pt x="2787" y="6710"/>
                    <a:pt x="2501" y="6424"/>
                    <a:pt x="2120" y="6282"/>
                  </a:cubicBezTo>
                  <a:cubicBezTo>
                    <a:pt x="2001" y="6234"/>
                    <a:pt x="1882" y="6186"/>
                    <a:pt x="1810" y="6091"/>
                  </a:cubicBezTo>
                  <a:cubicBezTo>
                    <a:pt x="1786" y="5972"/>
                    <a:pt x="1786" y="5829"/>
                    <a:pt x="1810" y="5710"/>
                  </a:cubicBezTo>
                  <a:cubicBezTo>
                    <a:pt x="1882" y="5329"/>
                    <a:pt x="1763" y="4924"/>
                    <a:pt x="1501" y="4638"/>
                  </a:cubicBezTo>
                  <a:cubicBezTo>
                    <a:pt x="1262" y="4472"/>
                    <a:pt x="1262" y="4114"/>
                    <a:pt x="1501" y="3948"/>
                  </a:cubicBezTo>
                  <a:cubicBezTo>
                    <a:pt x="1763" y="3662"/>
                    <a:pt x="1882" y="3257"/>
                    <a:pt x="1810" y="2876"/>
                  </a:cubicBezTo>
                  <a:cubicBezTo>
                    <a:pt x="1667" y="2614"/>
                    <a:pt x="1858" y="2305"/>
                    <a:pt x="2144" y="2305"/>
                  </a:cubicBezTo>
                  <a:cubicBezTo>
                    <a:pt x="2501" y="2162"/>
                    <a:pt x="2810" y="1876"/>
                    <a:pt x="2929" y="1495"/>
                  </a:cubicBezTo>
                  <a:cubicBezTo>
                    <a:pt x="2948" y="1273"/>
                    <a:pt x="3125" y="1123"/>
                    <a:pt x="3326" y="1123"/>
                  </a:cubicBezTo>
                  <a:cubicBezTo>
                    <a:pt x="3383" y="1123"/>
                    <a:pt x="3443" y="1135"/>
                    <a:pt x="3501" y="1161"/>
                  </a:cubicBezTo>
                  <a:cubicBezTo>
                    <a:pt x="3580" y="1171"/>
                    <a:pt x="3663" y="1177"/>
                    <a:pt x="3747" y="1177"/>
                  </a:cubicBezTo>
                  <a:cubicBezTo>
                    <a:pt x="3865" y="1177"/>
                    <a:pt x="3985" y="1166"/>
                    <a:pt x="4096" y="1138"/>
                  </a:cubicBezTo>
                  <a:cubicBezTo>
                    <a:pt x="4263" y="1090"/>
                    <a:pt x="4454" y="995"/>
                    <a:pt x="4597" y="876"/>
                  </a:cubicBezTo>
                  <a:cubicBezTo>
                    <a:pt x="4692" y="780"/>
                    <a:pt x="4811" y="733"/>
                    <a:pt x="4930" y="685"/>
                  </a:cubicBezTo>
                  <a:close/>
                  <a:moveTo>
                    <a:pt x="7478" y="7496"/>
                  </a:moveTo>
                  <a:lnTo>
                    <a:pt x="8621" y="9473"/>
                  </a:lnTo>
                  <a:lnTo>
                    <a:pt x="7811" y="9425"/>
                  </a:lnTo>
                  <a:lnTo>
                    <a:pt x="7430" y="10163"/>
                  </a:lnTo>
                  <a:lnTo>
                    <a:pt x="6240" y="8091"/>
                  </a:lnTo>
                  <a:lnTo>
                    <a:pt x="6240" y="8091"/>
                  </a:lnTo>
                  <a:cubicBezTo>
                    <a:pt x="6353" y="8106"/>
                    <a:pt x="6459" y="8114"/>
                    <a:pt x="6560" y="8114"/>
                  </a:cubicBezTo>
                  <a:cubicBezTo>
                    <a:pt x="6966" y="8114"/>
                    <a:pt x="7268" y="7974"/>
                    <a:pt x="7478" y="7496"/>
                  </a:cubicBezTo>
                  <a:close/>
                  <a:moveTo>
                    <a:pt x="2382" y="7496"/>
                  </a:moveTo>
                  <a:cubicBezTo>
                    <a:pt x="2596" y="7963"/>
                    <a:pt x="2889" y="8112"/>
                    <a:pt x="3314" y="8112"/>
                  </a:cubicBezTo>
                  <a:cubicBezTo>
                    <a:pt x="3409" y="8112"/>
                    <a:pt x="3511" y="8105"/>
                    <a:pt x="3620" y="8091"/>
                  </a:cubicBezTo>
                  <a:lnTo>
                    <a:pt x="3620" y="8091"/>
                  </a:lnTo>
                  <a:lnTo>
                    <a:pt x="2406" y="10187"/>
                  </a:lnTo>
                  <a:lnTo>
                    <a:pt x="2048" y="9425"/>
                  </a:lnTo>
                  <a:lnTo>
                    <a:pt x="1239" y="9473"/>
                  </a:lnTo>
                  <a:lnTo>
                    <a:pt x="2382" y="7496"/>
                  </a:lnTo>
                  <a:close/>
                  <a:moveTo>
                    <a:pt x="4939" y="1"/>
                  </a:moveTo>
                  <a:cubicBezTo>
                    <a:pt x="4704" y="1"/>
                    <a:pt x="4466" y="102"/>
                    <a:pt x="4192" y="304"/>
                  </a:cubicBezTo>
                  <a:cubicBezTo>
                    <a:pt x="4096" y="376"/>
                    <a:pt x="4001" y="423"/>
                    <a:pt x="3906" y="471"/>
                  </a:cubicBezTo>
                  <a:cubicBezTo>
                    <a:pt x="3846" y="483"/>
                    <a:pt x="3787" y="489"/>
                    <a:pt x="3727" y="489"/>
                  </a:cubicBezTo>
                  <a:cubicBezTo>
                    <a:pt x="3668" y="489"/>
                    <a:pt x="3608" y="483"/>
                    <a:pt x="3549" y="471"/>
                  </a:cubicBezTo>
                  <a:cubicBezTo>
                    <a:pt x="3463" y="448"/>
                    <a:pt x="3377" y="438"/>
                    <a:pt x="3293" y="438"/>
                  </a:cubicBezTo>
                  <a:cubicBezTo>
                    <a:pt x="2839" y="438"/>
                    <a:pt x="2431" y="747"/>
                    <a:pt x="2310" y="1209"/>
                  </a:cubicBezTo>
                  <a:cubicBezTo>
                    <a:pt x="2263" y="1304"/>
                    <a:pt x="2215" y="1400"/>
                    <a:pt x="2144" y="1495"/>
                  </a:cubicBezTo>
                  <a:cubicBezTo>
                    <a:pt x="1977" y="1662"/>
                    <a:pt x="1453" y="1733"/>
                    <a:pt x="1215" y="2138"/>
                  </a:cubicBezTo>
                  <a:cubicBezTo>
                    <a:pt x="1096" y="2376"/>
                    <a:pt x="1072" y="2662"/>
                    <a:pt x="1120" y="2924"/>
                  </a:cubicBezTo>
                  <a:cubicBezTo>
                    <a:pt x="1167" y="3138"/>
                    <a:pt x="1120" y="3376"/>
                    <a:pt x="953" y="3543"/>
                  </a:cubicBezTo>
                  <a:cubicBezTo>
                    <a:pt x="548" y="4067"/>
                    <a:pt x="548" y="4472"/>
                    <a:pt x="953" y="5019"/>
                  </a:cubicBezTo>
                  <a:cubicBezTo>
                    <a:pt x="1024" y="5091"/>
                    <a:pt x="1072" y="5186"/>
                    <a:pt x="1120" y="5305"/>
                  </a:cubicBezTo>
                  <a:cubicBezTo>
                    <a:pt x="1143" y="5424"/>
                    <a:pt x="1143" y="5543"/>
                    <a:pt x="1120" y="5639"/>
                  </a:cubicBezTo>
                  <a:cubicBezTo>
                    <a:pt x="1024" y="6353"/>
                    <a:pt x="1262" y="6663"/>
                    <a:pt x="1905" y="6925"/>
                  </a:cubicBezTo>
                  <a:lnTo>
                    <a:pt x="0" y="10259"/>
                  </a:lnTo>
                  <a:lnTo>
                    <a:pt x="0" y="10259"/>
                  </a:lnTo>
                  <a:lnTo>
                    <a:pt x="1620" y="10139"/>
                  </a:lnTo>
                  <a:lnTo>
                    <a:pt x="2358" y="11616"/>
                  </a:lnTo>
                  <a:lnTo>
                    <a:pt x="4263" y="8306"/>
                  </a:lnTo>
                  <a:cubicBezTo>
                    <a:pt x="4454" y="8472"/>
                    <a:pt x="4686" y="8556"/>
                    <a:pt x="4918" y="8556"/>
                  </a:cubicBezTo>
                  <a:cubicBezTo>
                    <a:pt x="5150" y="8556"/>
                    <a:pt x="5382" y="8472"/>
                    <a:pt x="5573" y="8306"/>
                  </a:cubicBezTo>
                  <a:lnTo>
                    <a:pt x="7478" y="11616"/>
                  </a:lnTo>
                  <a:lnTo>
                    <a:pt x="8216" y="10139"/>
                  </a:lnTo>
                  <a:lnTo>
                    <a:pt x="9860" y="10259"/>
                  </a:lnTo>
                  <a:lnTo>
                    <a:pt x="7931" y="6925"/>
                  </a:lnTo>
                  <a:cubicBezTo>
                    <a:pt x="8574" y="6663"/>
                    <a:pt x="8835" y="6353"/>
                    <a:pt x="8716" y="5639"/>
                  </a:cubicBezTo>
                  <a:cubicBezTo>
                    <a:pt x="8669" y="5424"/>
                    <a:pt x="8716" y="5186"/>
                    <a:pt x="8883" y="5019"/>
                  </a:cubicBezTo>
                  <a:cubicBezTo>
                    <a:pt x="9288" y="4495"/>
                    <a:pt x="9288" y="4091"/>
                    <a:pt x="8883" y="3543"/>
                  </a:cubicBezTo>
                  <a:cubicBezTo>
                    <a:pt x="8835" y="3448"/>
                    <a:pt x="8764" y="3352"/>
                    <a:pt x="8716" y="3257"/>
                  </a:cubicBezTo>
                  <a:cubicBezTo>
                    <a:pt x="8716" y="3138"/>
                    <a:pt x="8716" y="3019"/>
                    <a:pt x="8716" y="2924"/>
                  </a:cubicBezTo>
                  <a:cubicBezTo>
                    <a:pt x="8788" y="2662"/>
                    <a:pt x="8740" y="2376"/>
                    <a:pt x="8621" y="2138"/>
                  </a:cubicBezTo>
                  <a:cubicBezTo>
                    <a:pt x="8478" y="1924"/>
                    <a:pt x="8264" y="1757"/>
                    <a:pt x="8002" y="1662"/>
                  </a:cubicBezTo>
                  <a:cubicBezTo>
                    <a:pt x="7907" y="1614"/>
                    <a:pt x="7788" y="1566"/>
                    <a:pt x="7692" y="1495"/>
                  </a:cubicBezTo>
                  <a:cubicBezTo>
                    <a:pt x="7550" y="1328"/>
                    <a:pt x="7454" y="804"/>
                    <a:pt x="7049" y="566"/>
                  </a:cubicBezTo>
                  <a:cubicBezTo>
                    <a:pt x="6875" y="496"/>
                    <a:pt x="6688" y="452"/>
                    <a:pt x="6497" y="452"/>
                  </a:cubicBezTo>
                  <a:cubicBezTo>
                    <a:pt x="6428" y="452"/>
                    <a:pt x="6358" y="458"/>
                    <a:pt x="6287" y="471"/>
                  </a:cubicBezTo>
                  <a:cubicBezTo>
                    <a:pt x="6231" y="490"/>
                    <a:pt x="6174" y="498"/>
                    <a:pt x="6116" y="498"/>
                  </a:cubicBezTo>
                  <a:cubicBezTo>
                    <a:pt x="5953" y="498"/>
                    <a:pt x="5791" y="427"/>
                    <a:pt x="5668" y="304"/>
                  </a:cubicBezTo>
                  <a:cubicBezTo>
                    <a:pt x="5406" y="102"/>
                    <a:pt x="5174" y="1"/>
                    <a:pt x="49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9" name="Google Shape;3249;p79"/>
          <p:cNvGrpSpPr/>
          <p:nvPr/>
        </p:nvGrpSpPr>
        <p:grpSpPr>
          <a:xfrm>
            <a:off x="7313004" y="2127124"/>
            <a:ext cx="310540" cy="309925"/>
            <a:chOff x="5401227" y="6168625"/>
            <a:chExt cx="310540" cy="309925"/>
          </a:xfrm>
        </p:grpSpPr>
        <p:sp>
          <p:nvSpPr>
            <p:cNvPr id="3250" name="Google Shape;3250;p79"/>
            <p:cNvSpPr/>
            <p:nvPr/>
          </p:nvSpPr>
          <p:spPr>
            <a:xfrm>
              <a:off x="5437487" y="6204911"/>
              <a:ext cx="18490" cy="18464"/>
            </a:xfrm>
            <a:custGeom>
              <a:avLst/>
              <a:gdLst/>
              <a:ahLst/>
              <a:cxnLst/>
              <a:rect l="l" t="t" r="r" b="b"/>
              <a:pathLst>
                <a:path w="692" h="691" extrusionOk="0">
                  <a:moveTo>
                    <a:pt x="1" y="0"/>
                  </a:moveTo>
                  <a:lnTo>
                    <a:pt x="1" y="691"/>
                  </a:lnTo>
                  <a:lnTo>
                    <a:pt x="691" y="691"/>
                  </a:lnTo>
                  <a:lnTo>
                    <a:pt x="6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9"/>
            <p:cNvSpPr/>
            <p:nvPr/>
          </p:nvSpPr>
          <p:spPr>
            <a:xfrm>
              <a:off x="5474387" y="6204911"/>
              <a:ext cx="17849" cy="18464"/>
            </a:xfrm>
            <a:custGeom>
              <a:avLst/>
              <a:gdLst/>
              <a:ahLst/>
              <a:cxnLst/>
              <a:rect l="l" t="t" r="r" b="b"/>
              <a:pathLst>
                <a:path w="668" h="691" extrusionOk="0">
                  <a:moveTo>
                    <a:pt x="1" y="0"/>
                  </a:moveTo>
                  <a:lnTo>
                    <a:pt x="1" y="691"/>
                  </a:lnTo>
                  <a:lnTo>
                    <a:pt x="668" y="691"/>
                  </a:lnTo>
                  <a:lnTo>
                    <a:pt x="6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9"/>
            <p:cNvSpPr/>
            <p:nvPr/>
          </p:nvSpPr>
          <p:spPr>
            <a:xfrm>
              <a:off x="5510673" y="6204911"/>
              <a:ext cx="18464" cy="18464"/>
            </a:xfrm>
            <a:custGeom>
              <a:avLst/>
              <a:gdLst/>
              <a:ahLst/>
              <a:cxnLst/>
              <a:rect l="l" t="t" r="r" b="b"/>
              <a:pathLst>
                <a:path w="691" h="691" extrusionOk="0">
                  <a:moveTo>
                    <a:pt x="0" y="0"/>
                  </a:moveTo>
                  <a:lnTo>
                    <a:pt x="0" y="691"/>
                  </a:lnTo>
                  <a:lnTo>
                    <a:pt x="691" y="691"/>
                  </a:lnTo>
                  <a:lnTo>
                    <a:pt x="6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9"/>
            <p:cNvSpPr/>
            <p:nvPr/>
          </p:nvSpPr>
          <p:spPr>
            <a:xfrm>
              <a:off x="5529109" y="6387542"/>
              <a:ext cx="145758" cy="17822"/>
            </a:xfrm>
            <a:custGeom>
              <a:avLst/>
              <a:gdLst/>
              <a:ahLst/>
              <a:cxnLst/>
              <a:rect l="l" t="t" r="r" b="b"/>
              <a:pathLst>
                <a:path w="5455" h="667" extrusionOk="0">
                  <a:moveTo>
                    <a:pt x="1" y="0"/>
                  </a:moveTo>
                  <a:lnTo>
                    <a:pt x="1" y="667"/>
                  </a:lnTo>
                  <a:lnTo>
                    <a:pt x="5454" y="667"/>
                  </a:lnTo>
                  <a:lnTo>
                    <a:pt x="54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9"/>
            <p:cNvSpPr/>
            <p:nvPr/>
          </p:nvSpPr>
          <p:spPr>
            <a:xfrm>
              <a:off x="5529109" y="6423801"/>
              <a:ext cx="91035" cy="18490"/>
            </a:xfrm>
            <a:custGeom>
              <a:avLst/>
              <a:gdLst/>
              <a:ahLst/>
              <a:cxnLst/>
              <a:rect l="l" t="t" r="r" b="b"/>
              <a:pathLst>
                <a:path w="3407" h="692" extrusionOk="0">
                  <a:moveTo>
                    <a:pt x="1" y="1"/>
                  </a:moveTo>
                  <a:lnTo>
                    <a:pt x="1" y="691"/>
                  </a:lnTo>
                  <a:lnTo>
                    <a:pt x="3406" y="691"/>
                  </a:lnTo>
                  <a:lnTo>
                    <a:pt x="34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9"/>
            <p:cNvSpPr/>
            <p:nvPr/>
          </p:nvSpPr>
          <p:spPr>
            <a:xfrm>
              <a:off x="5440666" y="6387542"/>
              <a:ext cx="64930" cy="54749"/>
            </a:xfrm>
            <a:custGeom>
              <a:avLst/>
              <a:gdLst/>
              <a:ahLst/>
              <a:cxnLst/>
              <a:rect l="l" t="t" r="r" b="b"/>
              <a:pathLst>
                <a:path w="2430" h="2049" extrusionOk="0">
                  <a:moveTo>
                    <a:pt x="1953" y="0"/>
                  </a:moveTo>
                  <a:lnTo>
                    <a:pt x="858" y="1072"/>
                  </a:lnTo>
                  <a:lnTo>
                    <a:pt x="477" y="691"/>
                  </a:lnTo>
                  <a:lnTo>
                    <a:pt x="1" y="1167"/>
                  </a:lnTo>
                  <a:lnTo>
                    <a:pt x="858" y="2048"/>
                  </a:lnTo>
                  <a:lnTo>
                    <a:pt x="2430" y="476"/>
                  </a:lnTo>
                  <a:lnTo>
                    <a:pt x="1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9"/>
            <p:cNvSpPr/>
            <p:nvPr/>
          </p:nvSpPr>
          <p:spPr>
            <a:xfrm>
              <a:off x="5529109" y="6278097"/>
              <a:ext cx="145758" cy="17822"/>
            </a:xfrm>
            <a:custGeom>
              <a:avLst/>
              <a:gdLst/>
              <a:ahLst/>
              <a:cxnLst/>
              <a:rect l="l" t="t" r="r" b="b"/>
              <a:pathLst>
                <a:path w="5455" h="667" extrusionOk="0">
                  <a:moveTo>
                    <a:pt x="1" y="0"/>
                  </a:moveTo>
                  <a:lnTo>
                    <a:pt x="1" y="667"/>
                  </a:lnTo>
                  <a:lnTo>
                    <a:pt x="5454" y="667"/>
                  </a:lnTo>
                  <a:lnTo>
                    <a:pt x="54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9"/>
            <p:cNvSpPr/>
            <p:nvPr/>
          </p:nvSpPr>
          <p:spPr>
            <a:xfrm>
              <a:off x="5529109" y="6314356"/>
              <a:ext cx="145758" cy="18490"/>
            </a:xfrm>
            <a:custGeom>
              <a:avLst/>
              <a:gdLst/>
              <a:ahLst/>
              <a:cxnLst/>
              <a:rect l="l" t="t" r="r" b="b"/>
              <a:pathLst>
                <a:path w="5455" h="692" extrusionOk="0">
                  <a:moveTo>
                    <a:pt x="1" y="0"/>
                  </a:moveTo>
                  <a:lnTo>
                    <a:pt x="1" y="691"/>
                  </a:lnTo>
                  <a:lnTo>
                    <a:pt x="5454" y="691"/>
                  </a:lnTo>
                  <a:lnTo>
                    <a:pt x="54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9"/>
            <p:cNvSpPr/>
            <p:nvPr/>
          </p:nvSpPr>
          <p:spPr>
            <a:xfrm>
              <a:off x="5529109" y="6350615"/>
              <a:ext cx="145758" cy="18490"/>
            </a:xfrm>
            <a:custGeom>
              <a:avLst/>
              <a:gdLst/>
              <a:ahLst/>
              <a:cxnLst/>
              <a:rect l="l" t="t" r="r" b="b"/>
              <a:pathLst>
                <a:path w="5455" h="692" extrusionOk="0">
                  <a:moveTo>
                    <a:pt x="1" y="1"/>
                  </a:moveTo>
                  <a:lnTo>
                    <a:pt x="1" y="691"/>
                  </a:lnTo>
                  <a:lnTo>
                    <a:pt x="5454" y="691"/>
                  </a:lnTo>
                  <a:lnTo>
                    <a:pt x="54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9"/>
            <p:cNvSpPr/>
            <p:nvPr/>
          </p:nvSpPr>
          <p:spPr>
            <a:xfrm>
              <a:off x="5440666" y="6278097"/>
              <a:ext cx="64930" cy="54749"/>
            </a:xfrm>
            <a:custGeom>
              <a:avLst/>
              <a:gdLst/>
              <a:ahLst/>
              <a:cxnLst/>
              <a:rect l="l" t="t" r="r" b="b"/>
              <a:pathLst>
                <a:path w="2430" h="2049" extrusionOk="0">
                  <a:moveTo>
                    <a:pt x="1953" y="0"/>
                  </a:moveTo>
                  <a:lnTo>
                    <a:pt x="858" y="1072"/>
                  </a:lnTo>
                  <a:lnTo>
                    <a:pt x="477" y="691"/>
                  </a:lnTo>
                  <a:lnTo>
                    <a:pt x="1" y="1167"/>
                  </a:lnTo>
                  <a:lnTo>
                    <a:pt x="858" y="2048"/>
                  </a:lnTo>
                  <a:lnTo>
                    <a:pt x="2430" y="476"/>
                  </a:lnTo>
                  <a:lnTo>
                    <a:pt x="1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9"/>
            <p:cNvSpPr/>
            <p:nvPr/>
          </p:nvSpPr>
          <p:spPr>
            <a:xfrm>
              <a:off x="5440666" y="6332819"/>
              <a:ext cx="64930" cy="54749"/>
            </a:xfrm>
            <a:custGeom>
              <a:avLst/>
              <a:gdLst/>
              <a:ahLst/>
              <a:cxnLst/>
              <a:rect l="l" t="t" r="r" b="b"/>
              <a:pathLst>
                <a:path w="2430" h="2049" extrusionOk="0">
                  <a:moveTo>
                    <a:pt x="1953" y="0"/>
                  </a:moveTo>
                  <a:lnTo>
                    <a:pt x="858" y="1072"/>
                  </a:lnTo>
                  <a:lnTo>
                    <a:pt x="477" y="691"/>
                  </a:lnTo>
                  <a:lnTo>
                    <a:pt x="1" y="1167"/>
                  </a:lnTo>
                  <a:lnTo>
                    <a:pt x="858" y="2048"/>
                  </a:lnTo>
                  <a:lnTo>
                    <a:pt x="2430" y="500"/>
                  </a:lnTo>
                  <a:lnTo>
                    <a:pt x="1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9"/>
            <p:cNvSpPr/>
            <p:nvPr/>
          </p:nvSpPr>
          <p:spPr>
            <a:xfrm>
              <a:off x="5401227" y="6168625"/>
              <a:ext cx="310540" cy="309925"/>
            </a:xfrm>
            <a:custGeom>
              <a:avLst/>
              <a:gdLst/>
              <a:ahLst/>
              <a:cxnLst/>
              <a:rect l="l" t="t" r="r" b="b"/>
              <a:pathLst>
                <a:path w="11622" h="11599" extrusionOk="0">
                  <a:moveTo>
                    <a:pt x="10931" y="668"/>
                  </a:moveTo>
                  <a:lnTo>
                    <a:pt x="10931" y="2716"/>
                  </a:lnTo>
                  <a:lnTo>
                    <a:pt x="691" y="2716"/>
                  </a:lnTo>
                  <a:lnTo>
                    <a:pt x="691" y="668"/>
                  </a:lnTo>
                  <a:close/>
                  <a:moveTo>
                    <a:pt x="10931" y="3406"/>
                  </a:moveTo>
                  <a:lnTo>
                    <a:pt x="10931" y="10908"/>
                  </a:lnTo>
                  <a:lnTo>
                    <a:pt x="691" y="10908"/>
                  </a:lnTo>
                  <a:lnTo>
                    <a:pt x="691" y="3406"/>
                  </a:lnTo>
                  <a:close/>
                  <a:moveTo>
                    <a:pt x="0" y="1"/>
                  </a:moveTo>
                  <a:lnTo>
                    <a:pt x="0" y="11599"/>
                  </a:lnTo>
                  <a:lnTo>
                    <a:pt x="11622" y="11599"/>
                  </a:lnTo>
                  <a:lnTo>
                    <a:pt x="11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9"/>
            <p:cNvSpPr/>
            <p:nvPr/>
          </p:nvSpPr>
          <p:spPr>
            <a:xfrm>
              <a:off x="5583832" y="6204911"/>
              <a:ext cx="91035" cy="18464"/>
            </a:xfrm>
            <a:custGeom>
              <a:avLst/>
              <a:gdLst/>
              <a:ahLst/>
              <a:cxnLst/>
              <a:rect l="l" t="t" r="r" b="b"/>
              <a:pathLst>
                <a:path w="3407" h="691" extrusionOk="0">
                  <a:moveTo>
                    <a:pt x="1" y="0"/>
                  </a:moveTo>
                  <a:lnTo>
                    <a:pt x="1" y="691"/>
                  </a:lnTo>
                  <a:lnTo>
                    <a:pt x="3406" y="691"/>
                  </a:lnTo>
                  <a:lnTo>
                    <a:pt x="34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3" name="Google Shape;3263;p79"/>
          <p:cNvGrpSpPr/>
          <p:nvPr/>
        </p:nvGrpSpPr>
        <p:grpSpPr>
          <a:xfrm>
            <a:off x="1524609" y="2131644"/>
            <a:ext cx="309899" cy="310567"/>
            <a:chOff x="2307426" y="5730845"/>
            <a:chExt cx="309899" cy="310567"/>
          </a:xfrm>
        </p:grpSpPr>
        <p:sp>
          <p:nvSpPr>
            <p:cNvPr id="3264" name="Google Shape;3264;p79"/>
            <p:cNvSpPr/>
            <p:nvPr/>
          </p:nvSpPr>
          <p:spPr>
            <a:xfrm>
              <a:off x="2307426" y="5821853"/>
              <a:ext cx="145731" cy="219558"/>
            </a:xfrm>
            <a:custGeom>
              <a:avLst/>
              <a:gdLst/>
              <a:ahLst/>
              <a:cxnLst/>
              <a:rect l="l" t="t" r="r" b="b"/>
              <a:pathLst>
                <a:path w="5454" h="8217" extrusionOk="0">
                  <a:moveTo>
                    <a:pt x="3310" y="691"/>
                  </a:moveTo>
                  <a:lnTo>
                    <a:pt x="3144" y="1381"/>
                  </a:lnTo>
                  <a:lnTo>
                    <a:pt x="2310" y="1381"/>
                  </a:lnTo>
                  <a:lnTo>
                    <a:pt x="2143" y="691"/>
                  </a:lnTo>
                  <a:close/>
                  <a:moveTo>
                    <a:pt x="4763" y="691"/>
                  </a:moveTo>
                  <a:lnTo>
                    <a:pt x="4763" y="6168"/>
                  </a:lnTo>
                  <a:lnTo>
                    <a:pt x="667" y="6168"/>
                  </a:lnTo>
                  <a:lnTo>
                    <a:pt x="667" y="691"/>
                  </a:lnTo>
                  <a:lnTo>
                    <a:pt x="1429" y="691"/>
                  </a:lnTo>
                  <a:lnTo>
                    <a:pt x="1762" y="2048"/>
                  </a:lnTo>
                  <a:lnTo>
                    <a:pt x="3668" y="2048"/>
                  </a:lnTo>
                  <a:lnTo>
                    <a:pt x="4001" y="691"/>
                  </a:lnTo>
                  <a:close/>
                  <a:moveTo>
                    <a:pt x="4763" y="6835"/>
                  </a:moveTo>
                  <a:lnTo>
                    <a:pt x="4763" y="7525"/>
                  </a:lnTo>
                  <a:lnTo>
                    <a:pt x="667" y="7525"/>
                  </a:lnTo>
                  <a:lnTo>
                    <a:pt x="667" y="6835"/>
                  </a:lnTo>
                  <a:close/>
                  <a:moveTo>
                    <a:pt x="0" y="0"/>
                  </a:moveTo>
                  <a:lnTo>
                    <a:pt x="0" y="8216"/>
                  </a:lnTo>
                  <a:lnTo>
                    <a:pt x="5454" y="8216"/>
                  </a:lnTo>
                  <a:lnTo>
                    <a:pt x="54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9"/>
            <p:cNvSpPr/>
            <p:nvPr/>
          </p:nvSpPr>
          <p:spPr>
            <a:xfrm>
              <a:off x="2470952" y="5730845"/>
              <a:ext cx="146372" cy="218917"/>
            </a:xfrm>
            <a:custGeom>
              <a:avLst/>
              <a:gdLst/>
              <a:ahLst/>
              <a:cxnLst/>
              <a:rect l="l" t="t" r="r" b="b"/>
              <a:pathLst>
                <a:path w="5478" h="8193" extrusionOk="0">
                  <a:moveTo>
                    <a:pt x="3334" y="691"/>
                  </a:moveTo>
                  <a:lnTo>
                    <a:pt x="3168" y="1358"/>
                  </a:lnTo>
                  <a:lnTo>
                    <a:pt x="2334" y="1358"/>
                  </a:lnTo>
                  <a:lnTo>
                    <a:pt x="2168" y="691"/>
                  </a:lnTo>
                  <a:close/>
                  <a:moveTo>
                    <a:pt x="4787" y="691"/>
                  </a:moveTo>
                  <a:lnTo>
                    <a:pt x="4787" y="6145"/>
                  </a:lnTo>
                  <a:lnTo>
                    <a:pt x="691" y="6145"/>
                  </a:lnTo>
                  <a:lnTo>
                    <a:pt x="691" y="691"/>
                  </a:lnTo>
                  <a:lnTo>
                    <a:pt x="1453" y="691"/>
                  </a:lnTo>
                  <a:lnTo>
                    <a:pt x="1787" y="2049"/>
                  </a:lnTo>
                  <a:lnTo>
                    <a:pt x="3692" y="2049"/>
                  </a:lnTo>
                  <a:lnTo>
                    <a:pt x="4025" y="691"/>
                  </a:lnTo>
                  <a:close/>
                  <a:moveTo>
                    <a:pt x="4787" y="6835"/>
                  </a:moveTo>
                  <a:lnTo>
                    <a:pt x="4787" y="7502"/>
                  </a:lnTo>
                  <a:lnTo>
                    <a:pt x="691" y="7502"/>
                  </a:lnTo>
                  <a:lnTo>
                    <a:pt x="691" y="6835"/>
                  </a:lnTo>
                  <a:close/>
                  <a:moveTo>
                    <a:pt x="0" y="1"/>
                  </a:moveTo>
                  <a:lnTo>
                    <a:pt x="0" y="8193"/>
                  </a:lnTo>
                  <a:lnTo>
                    <a:pt x="5478" y="8193"/>
                  </a:lnTo>
                  <a:lnTo>
                    <a:pt x="5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9"/>
            <p:cNvSpPr/>
            <p:nvPr/>
          </p:nvSpPr>
          <p:spPr>
            <a:xfrm>
              <a:off x="2347506" y="5730845"/>
              <a:ext cx="105651" cy="72572"/>
            </a:xfrm>
            <a:custGeom>
              <a:avLst/>
              <a:gdLst/>
              <a:ahLst/>
              <a:cxnLst/>
              <a:rect l="l" t="t" r="r" b="b"/>
              <a:pathLst>
                <a:path w="3954" h="2716" extrusionOk="0">
                  <a:moveTo>
                    <a:pt x="882" y="1"/>
                  </a:moveTo>
                  <a:lnTo>
                    <a:pt x="882" y="1668"/>
                  </a:lnTo>
                  <a:lnTo>
                    <a:pt x="381" y="1334"/>
                  </a:lnTo>
                  <a:lnTo>
                    <a:pt x="0" y="1906"/>
                  </a:lnTo>
                  <a:lnTo>
                    <a:pt x="1215" y="2716"/>
                  </a:lnTo>
                  <a:lnTo>
                    <a:pt x="2430" y="1906"/>
                  </a:lnTo>
                  <a:lnTo>
                    <a:pt x="2072" y="1334"/>
                  </a:lnTo>
                  <a:lnTo>
                    <a:pt x="1572" y="1668"/>
                  </a:lnTo>
                  <a:lnTo>
                    <a:pt x="1572" y="691"/>
                  </a:lnTo>
                  <a:lnTo>
                    <a:pt x="3954" y="691"/>
                  </a:lnTo>
                  <a:lnTo>
                    <a:pt x="3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9"/>
            <p:cNvSpPr/>
            <p:nvPr/>
          </p:nvSpPr>
          <p:spPr>
            <a:xfrm>
              <a:off x="2471593" y="5968840"/>
              <a:ext cx="105651" cy="72572"/>
            </a:xfrm>
            <a:custGeom>
              <a:avLst/>
              <a:gdLst/>
              <a:ahLst/>
              <a:cxnLst/>
              <a:rect l="l" t="t" r="r" b="b"/>
              <a:pathLst>
                <a:path w="3954" h="2716" extrusionOk="0">
                  <a:moveTo>
                    <a:pt x="2739" y="0"/>
                  </a:moveTo>
                  <a:lnTo>
                    <a:pt x="1501" y="810"/>
                  </a:lnTo>
                  <a:lnTo>
                    <a:pt x="1882" y="1381"/>
                  </a:lnTo>
                  <a:lnTo>
                    <a:pt x="2382" y="1048"/>
                  </a:lnTo>
                  <a:lnTo>
                    <a:pt x="2382" y="2024"/>
                  </a:lnTo>
                  <a:lnTo>
                    <a:pt x="0" y="2024"/>
                  </a:lnTo>
                  <a:lnTo>
                    <a:pt x="0" y="2715"/>
                  </a:lnTo>
                  <a:lnTo>
                    <a:pt x="3072" y="2715"/>
                  </a:lnTo>
                  <a:lnTo>
                    <a:pt x="3072" y="1048"/>
                  </a:lnTo>
                  <a:lnTo>
                    <a:pt x="3572" y="1381"/>
                  </a:lnTo>
                  <a:lnTo>
                    <a:pt x="3953" y="810"/>
                  </a:lnTo>
                  <a:lnTo>
                    <a:pt x="2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9"/>
            <p:cNvSpPr/>
            <p:nvPr/>
          </p:nvSpPr>
          <p:spPr>
            <a:xfrm>
              <a:off x="2346223" y="5904551"/>
              <a:ext cx="64930" cy="54135"/>
            </a:xfrm>
            <a:custGeom>
              <a:avLst/>
              <a:gdLst/>
              <a:ahLst/>
              <a:cxnLst/>
              <a:rect l="l" t="t" r="r" b="b"/>
              <a:pathLst>
                <a:path w="2430" h="2026" extrusionOk="0">
                  <a:moveTo>
                    <a:pt x="1954" y="1"/>
                  </a:moveTo>
                  <a:lnTo>
                    <a:pt x="882" y="1073"/>
                  </a:lnTo>
                  <a:lnTo>
                    <a:pt x="477" y="668"/>
                  </a:lnTo>
                  <a:lnTo>
                    <a:pt x="1" y="1168"/>
                  </a:lnTo>
                  <a:lnTo>
                    <a:pt x="882" y="2025"/>
                  </a:lnTo>
                  <a:lnTo>
                    <a:pt x="2430" y="477"/>
                  </a:lnTo>
                  <a:lnTo>
                    <a:pt x="1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9"/>
            <p:cNvSpPr/>
            <p:nvPr/>
          </p:nvSpPr>
          <p:spPr>
            <a:xfrm>
              <a:off x="2510391" y="5813570"/>
              <a:ext cx="64956" cy="54749"/>
            </a:xfrm>
            <a:custGeom>
              <a:avLst/>
              <a:gdLst/>
              <a:ahLst/>
              <a:cxnLst/>
              <a:rect l="l" t="t" r="r" b="b"/>
              <a:pathLst>
                <a:path w="2431" h="2049" extrusionOk="0">
                  <a:moveTo>
                    <a:pt x="1954" y="1"/>
                  </a:moveTo>
                  <a:lnTo>
                    <a:pt x="882" y="1072"/>
                  </a:lnTo>
                  <a:lnTo>
                    <a:pt x="477" y="691"/>
                  </a:lnTo>
                  <a:lnTo>
                    <a:pt x="1" y="1167"/>
                  </a:lnTo>
                  <a:lnTo>
                    <a:pt x="882" y="2049"/>
                  </a:lnTo>
                  <a:lnTo>
                    <a:pt x="2430" y="477"/>
                  </a:lnTo>
                  <a:lnTo>
                    <a:pt x="1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0" name="Google Shape;3270;p79"/>
          <p:cNvGrpSpPr/>
          <p:nvPr/>
        </p:nvGrpSpPr>
        <p:grpSpPr>
          <a:xfrm>
            <a:off x="3479875" y="2131660"/>
            <a:ext cx="255844" cy="310540"/>
            <a:chOff x="3574969" y="7098935"/>
            <a:chExt cx="255844" cy="310540"/>
          </a:xfrm>
        </p:grpSpPr>
        <p:sp>
          <p:nvSpPr>
            <p:cNvPr id="3271" name="Google Shape;3271;p79"/>
            <p:cNvSpPr/>
            <p:nvPr/>
          </p:nvSpPr>
          <p:spPr>
            <a:xfrm>
              <a:off x="3574969" y="7098935"/>
              <a:ext cx="255844" cy="310540"/>
            </a:xfrm>
            <a:custGeom>
              <a:avLst/>
              <a:gdLst/>
              <a:ahLst/>
              <a:cxnLst/>
              <a:rect l="l" t="t" r="r" b="b"/>
              <a:pathLst>
                <a:path w="9575" h="11622" extrusionOk="0">
                  <a:moveTo>
                    <a:pt x="5478" y="2525"/>
                  </a:moveTo>
                  <a:lnTo>
                    <a:pt x="7050" y="4097"/>
                  </a:lnTo>
                  <a:lnTo>
                    <a:pt x="5478" y="4097"/>
                  </a:lnTo>
                  <a:lnTo>
                    <a:pt x="5478" y="2525"/>
                  </a:lnTo>
                  <a:close/>
                  <a:moveTo>
                    <a:pt x="8907" y="691"/>
                  </a:moveTo>
                  <a:lnTo>
                    <a:pt x="8883" y="9574"/>
                  </a:lnTo>
                  <a:lnTo>
                    <a:pt x="8217" y="9574"/>
                  </a:lnTo>
                  <a:lnTo>
                    <a:pt x="8217" y="4311"/>
                  </a:lnTo>
                  <a:lnTo>
                    <a:pt x="5287" y="1358"/>
                  </a:lnTo>
                  <a:lnTo>
                    <a:pt x="2072" y="1358"/>
                  </a:lnTo>
                  <a:lnTo>
                    <a:pt x="2072" y="691"/>
                  </a:lnTo>
                  <a:close/>
                  <a:moveTo>
                    <a:pt x="4787" y="2049"/>
                  </a:moveTo>
                  <a:lnTo>
                    <a:pt x="4787" y="4787"/>
                  </a:lnTo>
                  <a:lnTo>
                    <a:pt x="7526" y="4787"/>
                  </a:lnTo>
                  <a:lnTo>
                    <a:pt x="7526" y="10931"/>
                  </a:lnTo>
                  <a:lnTo>
                    <a:pt x="691" y="10931"/>
                  </a:lnTo>
                  <a:lnTo>
                    <a:pt x="691" y="2049"/>
                  </a:lnTo>
                  <a:close/>
                  <a:moveTo>
                    <a:pt x="1382" y="1"/>
                  </a:moveTo>
                  <a:lnTo>
                    <a:pt x="1382" y="1358"/>
                  </a:lnTo>
                  <a:lnTo>
                    <a:pt x="1" y="1358"/>
                  </a:lnTo>
                  <a:lnTo>
                    <a:pt x="1" y="11622"/>
                  </a:lnTo>
                  <a:lnTo>
                    <a:pt x="8217" y="11622"/>
                  </a:lnTo>
                  <a:lnTo>
                    <a:pt x="8217" y="10241"/>
                  </a:lnTo>
                  <a:lnTo>
                    <a:pt x="9574" y="10241"/>
                  </a:lnTo>
                  <a:lnTo>
                    <a:pt x="9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9"/>
            <p:cNvSpPr/>
            <p:nvPr/>
          </p:nvSpPr>
          <p:spPr>
            <a:xfrm>
              <a:off x="3611869" y="7244666"/>
              <a:ext cx="54749" cy="18464"/>
            </a:xfrm>
            <a:custGeom>
              <a:avLst/>
              <a:gdLst/>
              <a:ahLst/>
              <a:cxnLst/>
              <a:rect l="l" t="t" r="r" b="b"/>
              <a:pathLst>
                <a:path w="2049" h="691" extrusionOk="0">
                  <a:moveTo>
                    <a:pt x="1" y="0"/>
                  </a:moveTo>
                  <a:lnTo>
                    <a:pt x="1" y="691"/>
                  </a:lnTo>
                  <a:lnTo>
                    <a:pt x="2049" y="691"/>
                  </a:lnTo>
                  <a:lnTo>
                    <a:pt x="20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9"/>
            <p:cNvSpPr/>
            <p:nvPr/>
          </p:nvSpPr>
          <p:spPr>
            <a:xfrm>
              <a:off x="3611869" y="7281567"/>
              <a:ext cx="54749" cy="17849"/>
            </a:xfrm>
            <a:custGeom>
              <a:avLst/>
              <a:gdLst/>
              <a:ahLst/>
              <a:cxnLst/>
              <a:rect l="l" t="t" r="r" b="b"/>
              <a:pathLst>
                <a:path w="2049" h="668" extrusionOk="0">
                  <a:moveTo>
                    <a:pt x="1" y="0"/>
                  </a:moveTo>
                  <a:lnTo>
                    <a:pt x="1" y="667"/>
                  </a:lnTo>
                  <a:lnTo>
                    <a:pt x="2049" y="667"/>
                  </a:lnTo>
                  <a:lnTo>
                    <a:pt x="20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9"/>
            <p:cNvSpPr/>
            <p:nvPr/>
          </p:nvSpPr>
          <p:spPr>
            <a:xfrm>
              <a:off x="3687594" y="7245281"/>
              <a:ext cx="64930" cy="54749"/>
            </a:xfrm>
            <a:custGeom>
              <a:avLst/>
              <a:gdLst/>
              <a:ahLst/>
              <a:cxnLst/>
              <a:rect l="l" t="t" r="r" b="b"/>
              <a:pathLst>
                <a:path w="2430" h="2049" extrusionOk="0">
                  <a:moveTo>
                    <a:pt x="1954" y="1"/>
                  </a:moveTo>
                  <a:lnTo>
                    <a:pt x="858" y="1072"/>
                  </a:lnTo>
                  <a:lnTo>
                    <a:pt x="477" y="691"/>
                  </a:lnTo>
                  <a:lnTo>
                    <a:pt x="1" y="1168"/>
                  </a:lnTo>
                  <a:lnTo>
                    <a:pt x="858" y="2049"/>
                  </a:lnTo>
                  <a:lnTo>
                    <a:pt x="2430" y="477"/>
                  </a:lnTo>
                  <a:lnTo>
                    <a:pt x="1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9"/>
            <p:cNvSpPr/>
            <p:nvPr/>
          </p:nvSpPr>
          <p:spPr>
            <a:xfrm>
              <a:off x="3611869" y="7317826"/>
              <a:ext cx="54749" cy="18490"/>
            </a:xfrm>
            <a:custGeom>
              <a:avLst/>
              <a:gdLst/>
              <a:ahLst/>
              <a:cxnLst/>
              <a:rect l="l" t="t" r="r" b="b"/>
              <a:pathLst>
                <a:path w="2049" h="692" extrusionOk="0">
                  <a:moveTo>
                    <a:pt x="1" y="1"/>
                  </a:moveTo>
                  <a:lnTo>
                    <a:pt x="1" y="691"/>
                  </a:lnTo>
                  <a:lnTo>
                    <a:pt x="2049" y="691"/>
                  </a:lnTo>
                  <a:lnTo>
                    <a:pt x="20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9"/>
            <p:cNvSpPr/>
            <p:nvPr/>
          </p:nvSpPr>
          <p:spPr>
            <a:xfrm>
              <a:off x="3611869" y="7354726"/>
              <a:ext cx="54749" cy="17849"/>
            </a:xfrm>
            <a:custGeom>
              <a:avLst/>
              <a:gdLst/>
              <a:ahLst/>
              <a:cxnLst/>
              <a:rect l="l" t="t" r="r" b="b"/>
              <a:pathLst>
                <a:path w="2049" h="668" extrusionOk="0">
                  <a:moveTo>
                    <a:pt x="1" y="1"/>
                  </a:moveTo>
                  <a:lnTo>
                    <a:pt x="1" y="668"/>
                  </a:lnTo>
                  <a:lnTo>
                    <a:pt x="2049" y="668"/>
                  </a:lnTo>
                  <a:lnTo>
                    <a:pt x="20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9"/>
            <p:cNvSpPr/>
            <p:nvPr/>
          </p:nvSpPr>
          <p:spPr>
            <a:xfrm>
              <a:off x="3687594" y="7317826"/>
              <a:ext cx="64930" cy="54749"/>
            </a:xfrm>
            <a:custGeom>
              <a:avLst/>
              <a:gdLst/>
              <a:ahLst/>
              <a:cxnLst/>
              <a:rect l="l" t="t" r="r" b="b"/>
              <a:pathLst>
                <a:path w="2430" h="2049" extrusionOk="0">
                  <a:moveTo>
                    <a:pt x="1954" y="1"/>
                  </a:moveTo>
                  <a:lnTo>
                    <a:pt x="858" y="1096"/>
                  </a:lnTo>
                  <a:lnTo>
                    <a:pt x="477" y="691"/>
                  </a:lnTo>
                  <a:lnTo>
                    <a:pt x="1" y="1168"/>
                  </a:lnTo>
                  <a:lnTo>
                    <a:pt x="858" y="2049"/>
                  </a:lnTo>
                  <a:lnTo>
                    <a:pt x="2430" y="501"/>
                  </a:lnTo>
                  <a:lnTo>
                    <a:pt x="1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9"/>
            <p:cNvSpPr/>
            <p:nvPr/>
          </p:nvSpPr>
          <p:spPr>
            <a:xfrm>
              <a:off x="3648155" y="7172121"/>
              <a:ext cx="36927" cy="17822"/>
            </a:xfrm>
            <a:custGeom>
              <a:avLst/>
              <a:gdLst/>
              <a:ahLst/>
              <a:cxnLst/>
              <a:rect l="l" t="t" r="r" b="b"/>
              <a:pathLst>
                <a:path w="1382" h="667" extrusionOk="0">
                  <a:moveTo>
                    <a:pt x="0" y="0"/>
                  </a:moveTo>
                  <a:lnTo>
                    <a:pt x="0" y="667"/>
                  </a:lnTo>
                  <a:lnTo>
                    <a:pt x="1382" y="667"/>
                  </a:lnTo>
                  <a:lnTo>
                    <a:pt x="13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9"/>
            <p:cNvSpPr/>
            <p:nvPr/>
          </p:nvSpPr>
          <p:spPr>
            <a:xfrm>
              <a:off x="3648155" y="7208380"/>
              <a:ext cx="36927" cy="18490"/>
            </a:xfrm>
            <a:custGeom>
              <a:avLst/>
              <a:gdLst/>
              <a:ahLst/>
              <a:cxnLst/>
              <a:rect l="l" t="t" r="r" b="b"/>
              <a:pathLst>
                <a:path w="1382" h="692" extrusionOk="0">
                  <a:moveTo>
                    <a:pt x="0" y="1"/>
                  </a:moveTo>
                  <a:lnTo>
                    <a:pt x="0" y="691"/>
                  </a:lnTo>
                  <a:lnTo>
                    <a:pt x="1382" y="691"/>
                  </a:lnTo>
                  <a:lnTo>
                    <a:pt x="13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9"/>
            <p:cNvSpPr/>
            <p:nvPr/>
          </p:nvSpPr>
          <p:spPr>
            <a:xfrm>
              <a:off x="3611869" y="7172121"/>
              <a:ext cx="17849" cy="17822"/>
            </a:xfrm>
            <a:custGeom>
              <a:avLst/>
              <a:gdLst/>
              <a:ahLst/>
              <a:cxnLst/>
              <a:rect l="l" t="t" r="r" b="b"/>
              <a:pathLst>
                <a:path w="668" h="667" extrusionOk="0">
                  <a:moveTo>
                    <a:pt x="1" y="0"/>
                  </a:moveTo>
                  <a:lnTo>
                    <a:pt x="1" y="667"/>
                  </a:lnTo>
                  <a:lnTo>
                    <a:pt x="668" y="667"/>
                  </a:lnTo>
                  <a:lnTo>
                    <a:pt x="6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9"/>
            <p:cNvSpPr/>
            <p:nvPr/>
          </p:nvSpPr>
          <p:spPr>
            <a:xfrm>
              <a:off x="3611869" y="7208380"/>
              <a:ext cx="17849" cy="18490"/>
            </a:xfrm>
            <a:custGeom>
              <a:avLst/>
              <a:gdLst/>
              <a:ahLst/>
              <a:cxnLst/>
              <a:rect l="l" t="t" r="r" b="b"/>
              <a:pathLst>
                <a:path w="668" h="692" extrusionOk="0">
                  <a:moveTo>
                    <a:pt x="1" y="1"/>
                  </a:moveTo>
                  <a:lnTo>
                    <a:pt x="1" y="691"/>
                  </a:lnTo>
                  <a:lnTo>
                    <a:pt x="668" y="691"/>
                  </a:lnTo>
                  <a:lnTo>
                    <a:pt x="6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2" name="Google Shape;3282;p79"/>
          <p:cNvGrpSpPr/>
          <p:nvPr/>
        </p:nvGrpSpPr>
        <p:grpSpPr>
          <a:xfrm>
            <a:off x="4407208" y="722871"/>
            <a:ext cx="793256" cy="182899"/>
            <a:chOff x="2685575" y="2835950"/>
            <a:chExt cx="433000" cy="99825"/>
          </a:xfrm>
        </p:grpSpPr>
        <p:sp>
          <p:nvSpPr>
            <p:cNvPr id="3283" name="Google Shape;3283;p79"/>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9"/>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9"/>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9"/>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287" name="Google Shape;3287;p79"/>
          <p:cNvPicPr preferRelativeResize="0"/>
          <p:nvPr/>
        </p:nvPicPr>
        <p:blipFill>
          <a:blip r:embed="rId3">
            <a:alphaModFix/>
          </a:blip>
          <a:stretch>
            <a:fillRect/>
          </a:stretch>
        </p:blipFill>
        <p:spPr>
          <a:xfrm>
            <a:off x="5498214" y="-1169825"/>
            <a:ext cx="2527512" cy="2681250"/>
          </a:xfrm>
          <a:prstGeom prst="rect">
            <a:avLst/>
          </a:prstGeom>
          <a:noFill/>
          <a:ln>
            <a:noFill/>
          </a:ln>
        </p:spPr>
      </p:pic>
      <p:sp>
        <p:nvSpPr>
          <p:cNvPr id="3288" name="Google Shape;3288;p79"/>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9"/>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9">
            <a:hlinkClick r:id="rId4" action="ppaction://hlinksldjump"/>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9">
            <a:hlinkClick r:id="" action="ppaction://hlinkshowjump?jump=previousslide"/>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9">
            <a:hlinkClick r:id="" action="ppaction://hlinkshowjump?jump=nextslide"/>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4445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282"/>
                                        </p:tgtEl>
                                        <p:attrNameLst>
                                          <p:attrName>style.visibility</p:attrName>
                                        </p:attrNameLst>
                                      </p:cBhvr>
                                      <p:to>
                                        <p:strVal val="visible"/>
                                      </p:to>
                                    </p:set>
                                    <p:anim calcmode="lin" valueType="num">
                                      <p:cBhvr additive="base">
                                        <p:cTn id="7" dur="1000"/>
                                        <p:tgtEl>
                                          <p:spTgt spid="3282"/>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3237"/>
                                        </p:tgtEl>
                                        <p:attrNameLst>
                                          <p:attrName>style.visibility</p:attrName>
                                        </p:attrNameLst>
                                      </p:cBhvr>
                                      <p:to>
                                        <p:strVal val="visible"/>
                                      </p:to>
                                    </p:set>
                                    <p:anim calcmode="lin" valueType="num">
                                      <p:cBhvr additive="base">
                                        <p:cTn id="10" dur="1000"/>
                                        <p:tgtEl>
                                          <p:spTgt spid="3237"/>
                                        </p:tgtEl>
                                        <p:attrNameLst>
                                          <p:attrName>ppt_x</p:attrName>
                                        </p:attrNameLst>
                                      </p:cBhvr>
                                      <p:tavLst>
                                        <p:tav tm="0">
                                          <p:val>
                                            <p:strVal val="#ppt_x-1"/>
                                          </p:val>
                                        </p:tav>
                                        <p:tav tm="100000">
                                          <p:val>
                                            <p:strVal val="#ppt_x"/>
                                          </p:val>
                                        </p:tav>
                                      </p:tavLst>
                                    </p:anim>
                                  </p:childTnLst>
                                </p:cTn>
                              </p:par>
                              <p:par>
                                <p:cTn id="11" presetID="8" presetClass="emph" presetSubtype="0" fill="hold" nodeType="withEffect">
                                  <p:stCondLst>
                                    <p:cond delay="0"/>
                                  </p:stCondLst>
                                  <p:childTnLst>
                                    <p:animRot by="-21600000">
                                      <p:cBhvr>
                                        <p:cTn id="12" dur="1000" fill="hold"/>
                                        <p:tgtEl>
                                          <p:spTgt spid="3236"/>
                                        </p:tgtEl>
                                        <p:attrNameLst>
                                          <p:attrName>r</p:attrName>
                                        </p:attrNameLst>
                                      </p:cBhvr>
                                    </p:animRot>
                                  </p:childTnLst>
                                </p:cTn>
                              </p:par>
                              <p:par>
                                <p:cTn id="13" presetID="10" presetClass="entr" presetSubtype="0" fill="hold" nodeType="withEffect">
                                  <p:stCondLst>
                                    <p:cond delay="0"/>
                                  </p:stCondLst>
                                  <p:childTnLst>
                                    <p:set>
                                      <p:cBhvr>
                                        <p:cTn id="14" dur="1" fill="hold">
                                          <p:stCondLst>
                                            <p:cond delay="0"/>
                                          </p:stCondLst>
                                        </p:cTn>
                                        <p:tgtEl>
                                          <p:spTgt spid="3232"/>
                                        </p:tgtEl>
                                        <p:attrNameLst>
                                          <p:attrName>style.visibility</p:attrName>
                                        </p:attrNameLst>
                                      </p:cBhvr>
                                      <p:to>
                                        <p:strVal val="visible"/>
                                      </p:to>
                                    </p:set>
                                    <p:animEffect transition="in" filter="fade">
                                      <p:cBhvr>
                                        <p:cTn id="15" dur="1100"/>
                                        <p:tgtEl>
                                          <p:spTgt spid="3232"/>
                                        </p:tgtEl>
                                      </p:cBhvr>
                                    </p:animEffect>
                                  </p:childTnLst>
                                </p:cTn>
                              </p:par>
                              <p:par>
                                <p:cTn id="16" presetID="10" presetClass="entr" presetSubtype="0" fill="hold" nodeType="withEffect">
                                  <p:stCondLst>
                                    <p:cond delay="0"/>
                                  </p:stCondLst>
                                  <p:childTnLst>
                                    <p:set>
                                      <p:cBhvr>
                                        <p:cTn id="17" dur="1" fill="hold">
                                          <p:stCondLst>
                                            <p:cond delay="0"/>
                                          </p:stCondLst>
                                        </p:cTn>
                                        <p:tgtEl>
                                          <p:spTgt spid="3234"/>
                                        </p:tgtEl>
                                        <p:attrNameLst>
                                          <p:attrName>style.visibility</p:attrName>
                                        </p:attrNameLst>
                                      </p:cBhvr>
                                      <p:to>
                                        <p:strVal val="visible"/>
                                      </p:to>
                                    </p:set>
                                    <p:animEffect transition="in" filter="fade">
                                      <p:cBhvr>
                                        <p:cTn id="18" dur="1000"/>
                                        <p:tgtEl>
                                          <p:spTgt spid="3234"/>
                                        </p:tgtEl>
                                      </p:cBhvr>
                                    </p:animEffect>
                                  </p:childTnLst>
                                </p:cTn>
                              </p:par>
                              <p:par>
                                <p:cTn id="19" presetID="10" presetClass="entr" presetSubtype="0" fill="hold" nodeType="withEffect">
                                  <p:stCondLst>
                                    <p:cond delay="0"/>
                                  </p:stCondLst>
                                  <p:childTnLst>
                                    <p:set>
                                      <p:cBhvr>
                                        <p:cTn id="20" dur="1" fill="hold">
                                          <p:stCondLst>
                                            <p:cond delay="0"/>
                                          </p:stCondLst>
                                        </p:cTn>
                                        <p:tgtEl>
                                          <p:spTgt spid="3238"/>
                                        </p:tgtEl>
                                        <p:attrNameLst>
                                          <p:attrName>style.visibility</p:attrName>
                                        </p:attrNameLst>
                                      </p:cBhvr>
                                      <p:to>
                                        <p:strVal val="visible"/>
                                      </p:to>
                                    </p:set>
                                    <p:animEffect transition="in" filter="fade">
                                      <p:cBhvr>
                                        <p:cTn id="21" dur="1000"/>
                                        <p:tgtEl>
                                          <p:spTgt spid="3238"/>
                                        </p:tgtEl>
                                      </p:cBhvr>
                                    </p:animEffect>
                                  </p:childTnLst>
                                </p:cTn>
                              </p:par>
                              <p:par>
                                <p:cTn id="22" presetID="10" presetClass="entr" presetSubtype="0" fill="hold" nodeType="withEffect">
                                  <p:stCondLst>
                                    <p:cond delay="0"/>
                                  </p:stCondLst>
                                  <p:childTnLst>
                                    <p:set>
                                      <p:cBhvr>
                                        <p:cTn id="23" dur="1" fill="hold">
                                          <p:stCondLst>
                                            <p:cond delay="0"/>
                                          </p:stCondLst>
                                        </p:cTn>
                                        <p:tgtEl>
                                          <p:spTgt spid="3240"/>
                                        </p:tgtEl>
                                        <p:attrNameLst>
                                          <p:attrName>style.visibility</p:attrName>
                                        </p:attrNameLst>
                                      </p:cBhvr>
                                      <p:to>
                                        <p:strVal val="visible"/>
                                      </p:to>
                                    </p:set>
                                    <p:animEffect transition="in" filter="fade">
                                      <p:cBhvr>
                                        <p:cTn id="24" dur="1000"/>
                                        <p:tgtEl>
                                          <p:spTgt spid="3240"/>
                                        </p:tgtEl>
                                      </p:cBhvr>
                                    </p:animEffect>
                                  </p:childTnLst>
                                </p:cTn>
                              </p:par>
                              <p:par>
                                <p:cTn id="25" presetID="10" presetClass="entr" presetSubtype="0" fill="hold" nodeType="withEffect">
                                  <p:stCondLst>
                                    <p:cond delay="0"/>
                                  </p:stCondLst>
                                  <p:childTnLst>
                                    <p:set>
                                      <p:cBhvr>
                                        <p:cTn id="26" dur="1" fill="hold">
                                          <p:stCondLst>
                                            <p:cond delay="0"/>
                                          </p:stCondLst>
                                        </p:cTn>
                                        <p:tgtEl>
                                          <p:spTgt spid="3246"/>
                                        </p:tgtEl>
                                        <p:attrNameLst>
                                          <p:attrName>style.visibility</p:attrName>
                                        </p:attrNameLst>
                                      </p:cBhvr>
                                      <p:to>
                                        <p:strVal val="visible"/>
                                      </p:to>
                                    </p:set>
                                    <p:animEffect transition="in" filter="fade">
                                      <p:cBhvr>
                                        <p:cTn id="27" dur="1000"/>
                                        <p:tgtEl>
                                          <p:spTgt spid="3246"/>
                                        </p:tgtEl>
                                      </p:cBhvr>
                                    </p:animEffect>
                                  </p:childTnLst>
                                </p:cTn>
                              </p:par>
                              <p:par>
                                <p:cTn id="28" presetID="10" presetClass="entr" presetSubtype="0" fill="hold" nodeType="withEffect">
                                  <p:stCondLst>
                                    <p:cond delay="0"/>
                                  </p:stCondLst>
                                  <p:childTnLst>
                                    <p:set>
                                      <p:cBhvr>
                                        <p:cTn id="29" dur="1" fill="hold">
                                          <p:stCondLst>
                                            <p:cond delay="0"/>
                                          </p:stCondLst>
                                        </p:cTn>
                                        <p:tgtEl>
                                          <p:spTgt spid="3263"/>
                                        </p:tgtEl>
                                        <p:attrNameLst>
                                          <p:attrName>style.visibility</p:attrName>
                                        </p:attrNameLst>
                                      </p:cBhvr>
                                      <p:to>
                                        <p:strVal val="visible"/>
                                      </p:to>
                                    </p:set>
                                    <p:animEffect transition="in" filter="fade">
                                      <p:cBhvr>
                                        <p:cTn id="30" dur="1000"/>
                                        <p:tgtEl>
                                          <p:spTgt spid="3263"/>
                                        </p:tgtEl>
                                      </p:cBhvr>
                                    </p:animEffect>
                                  </p:childTnLst>
                                </p:cTn>
                              </p:par>
                              <p:par>
                                <p:cTn id="31" presetID="10" presetClass="entr" presetSubtype="0" fill="hold" nodeType="withEffect">
                                  <p:stCondLst>
                                    <p:cond delay="0"/>
                                  </p:stCondLst>
                                  <p:childTnLst>
                                    <p:set>
                                      <p:cBhvr>
                                        <p:cTn id="32" dur="1" fill="hold">
                                          <p:stCondLst>
                                            <p:cond delay="0"/>
                                          </p:stCondLst>
                                        </p:cTn>
                                        <p:tgtEl>
                                          <p:spTgt spid="3270"/>
                                        </p:tgtEl>
                                        <p:attrNameLst>
                                          <p:attrName>style.visibility</p:attrName>
                                        </p:attrNameLst>
                                      </p:cBhvr>
                                      <p:to>
                                        <p:strVal val="visible"/>
                                      </p:to>
                                    </p:set>
                                    <p:animEffect transition="in" filter="fade">
                                      <p:cBhvr>
                                        <p:cTn id="33" dur="1000"/>
                                        <p:tgtEl>
                                          <p:spTgt spid="3270"/>
                                        </p:tgtEl>
                                      </p:cBhvr>
                                    </p:animEffect>
                                  </p:childTnLst>
                                </p:cTn>
                              </p:par>
                              <p:par>
                                <p:cTn id="34" presetID="10" presetClass="entr" presetSubtype="0" fill="hold" nodeType="withEffect">
                                  <p:stCondLst>
                                    <p:cond delay="0"/>
                                  </p:stCondLst>
                                  <p:childTnLst>
                                    <p:set>
                                      <p:cBhvr>
                                        <p:cTn id="35" dur="1" fill="hold">
                                          <p:stCondLst>
                                            <p:cond delay="0"/>
                                          </p:stCondLst>
                                        </p:cTn>
                                        <p:tgtEl>
                                          <p:spTgt spid="3249"/>
                                        </p:tgtEl>
                                        <p:attrNameLst>
                                          <p:attrName>style.visibility</p:attrName>
                                        </p:attrNameLst>
                                      </p:cBhvr>
                                      <p:to>
                                        <p:strVal val="visible"/>
                                      </p:to>
                                    </p:set>
                                    <p:animEffect transition="in" filter="fade">
                                      <p:cBhvr>
                                        <p:cTn id="36" dur="1000"/>
                                        <p:tgtEl>
                                          <p:spTgt spid="3249"/>
                                        </p:tgtEl>
                                      </p:cBhvr>
                                    </p:animEffect>
                                  </p:childTnLst>
                                </p:cTn>
                              </p:par>
                              <p:par>
                                <p:cTn id="37" presetID="23" presetClass="entr" presetSubtype="16" fill="hold" nodeType="withEffect">
                                  <p:stCondLst>
                                    <p:cond delay="0"/>
                                  </p:stCondLst>
                                  <p:childTnLst>
                                    <p:set>
                                      <p:cBhvr>
                                        <p:cTn id="38" dur="1" fill="hold">
                                          <p:stCondLst>
                                            <p:cond delay="0"/>
                                          </p:stCondLst>
                                        </p:cTn>
                                        <p:tgtEl>
                                          <p:spTgt spid="3243"/>
                                        </p:tgtEl>
                                        <p:attrNameLst>
                                          <p:attrName>style.visibility</p:attrName>
                                        </p:attrNameLst>
                                      </p:cBhvr>
                                      <p:to>
                                        <p:strVal val="visible"/>
                                      </p:to>
                                    </p:set>
                                    <p:anim calcmode="lin" valueType="num">
                                      <p:cBhvr additive="base">
                                        <p:cTn id="39" dur="1000"/>
                                        <p:tgtEl>
                                          <p:spTgt spid="3243"/>
                                        </p:tgtEl>
                                        <p:attrNameLst>
                                          <p:attrName>ppt_w</p:attrName>
                                        </p:attrNameLst>
                                      </p:cBhvr>
                                      <p:tavLst>
                                        <p:tav tm="0">
                                          <p:val>
                                            <p:strVal val="0"/>
                                          </p:val>
                                        </p:tav>
                                        <p:tav tm="100000">
                                          <p:val>
                                            <p:strVal val="#ppt_w"/>
                                          </p:val>
                                        </p:tav>
                                      </p:tavLst>
                                    </p:anim>
                                    <p:anim calcmode="lin" valueType="num">
                                      <p:cBhvr additive="base">
                                        <p:cTn id="40" dur="1000"/>
                                        <p:tgtEl>
                                          <p:spTgt spid="3243"/>
                                        </p:tgtEl>
                                        <p:attrNameLst>
                                          <p:attrName>ppt_h</p:attrName>
                                        </p:attrNameLst>
                                      </p:cBhvr>
                                      <p:tavLst>
                                        <p:tav tm="0">
                                          <p:val>
                                            <p:strVal val="0"/>
                                          </p:val>
                                        </p:tav>
                                        <p:tav tm="100000">
                                          <p:val>
                                            <p:strVal val="#ppt_h"/>
                                          </p:val>
                                        </p:tav>
                                      </p:tavLst>
                                    </p:anim>
                                  </p:childTnLst>
                                </p:cTn>
                              </p:par>
                              <p:par>
                                <p:cTn id="41" presetID="23" presetClass="entr" presetSubtype="16" fill="hold" nodeType="withEffect">
                                  <p:stCondLst>
                                    <p:cond delay="0"/>
                                  </p:stCondLst>
                                  <p:childTnLst>
                                    <p:set>
                                      <p:cBhvr>
                                        <p:cTn id="42" dur="1" fill="hold">
                                          <p:stCondLst>
                                            <p:cond delay="0"/>
                                          </p:stCondLst>
                                        </p:cTn>
                                        <p:tgtEl>
                                          <p:spTgt spid="3244"/>
                                        </p:tgtEl>
                                        <p:attrNameLst>
                                          <p:attrName>style.visibility</p:attrName>
                                        </p:attrNameLst>
                                      </p:cBhvr>
                                      <p:to>
                                        <p:strVal val="visible"/>
                                      </p:to>
                                    </p:set>
                                    <p:anim calcmode="lin" valueType="num">
                                      <p:cBhvr additive="base">
                                        <p:cTn id="43" dur="1000"/>
                                        <p:tgtEl>
                                          <p:spTgt spid="3244"/>
                                        </p:tgtEl>
                                        <p:attrNameLst>
                                          <p:attrName>ppt_w</p:attrName>
                                        </p:attrNameLst>
                                      </p:cBhvr>
                                      <p:tavLst>
                                        <p:tav tm="0">
                                          <p:val>
                                            <p:strVal val="0"/>
                                          </p:val>
                                        </p:tav>
                                        <p:tav tm="100000">
                                          <p:val>
                                            <p:strVal val="#ppt_w"/>
                                          </p:val>
                                        </p:tav>
                                      </p:tavLst>
                                    </p:anim>
                                    <p:anim calcmode="lin" valueType="num">
                                      <p:cBhvr additive="base">
                                        <p:cTn id="44" dur="1000"/>
                                        <p:tgtEl>
                                          <p:spTgt spid="3244"/>
                                        </p:tgtEl>
                                        <p:attrNameLst>
                                          <p:attrName>ppt_h</p:attrName>
                                        </p:attrNameLst>
                                      </p:cBhvr>
                                      <p:tavLst>
                                        <p:tav tm="0">
                                          <p:val>
                                            <p:strVal val="0"/>
                                          </p:val>
                                        </p:tav>
                                        <p:tav tm="100000">
                                          <p:val>
                                            <p:strVal val="#ppt_h"/>
                                          </p:val>
                                        </p:tav>
                                      </p:tavLst>
                                    </p:anim>
                                  </p:childTnLst>
                                </p:cTn>
                              </p:par>
                              <p:par>
                                <p:cTn id="45" presetID="23" presetClass="entr" presetSubtype="16" fill="hold" nodeType="withEffect">
                                  <p:stCondLst>
                                    <p:cond delay="0"/>
                                  </p:stCondLst>
                                  <p:childTnLst>
                                    <p:set>
                                      <p:cBhvr>
                                        <p:cTn id="46" dur="1" fill="hold">
                                          <p:stCondLst>
                                            <p:cond delay="0"/>
                                          </p:stCondLst>
                                        </p:cTn>
                                        <p:tgtEl>
                                          <p:spTgt spid="3245"/>
                                        </p:tgtEl>
                                        <p:attrNameLst>
                                          <p:attrName>style.visibility</p:attrName>
                                        </p:attrNameLst>
                                      </p:cBhvr>
                                      <p:to>
                                        <p:strVal val="visible"/>
                                      </p:to>
                                    </p:set>
                                    <p:anim calcmode="lin" valueType="num">
                                      <p:cBhvr additive="base">
                                        <p:cTn id="47" dur="1000"/>
                                        <p:tgtEl>
                                          <p:spTgt spid="3245"/>
                                        </p:tgtEl>
                                        <p:attrNameLst>
                                          <p:attrName>ppt_w</p:attrName>
                                        </p:attrNameLst>
                                      </p:cBhvr>
                                      <p:tavLst>
                                        <p:tav tm="0">
                                          <p:val>
                                            <p:strVal val="0"/>
                                          </p:val>
                                        </p:tav>
                                        <p:tav tm="100000">
                                          <p:val>
                                            <p:strVal val="#ppt_w"/>
                                          </p:val>
                                        </p:tav>
                                      </p:tavLst>
                                    </p:anim>
                                    <p:anim calcmode="lin" valueType="num">
                                      <p:cBhvr additive="base">
                                        <p:cTn id="48" dur="1000"/>
                                        <p:tgtEl>
                                          <p:spTgt spid="3245"/>
                                        </p:tgtEl>
                                        <p:attrNameLst>
                                          <p:attrName>ppt_h</p:attrName>
                                        </p:attrNameLst>
                                      </p:cBhvr>
                                      <p:tavLst>
                                        <p:tav tm="0">
                                          <p:val>
                                            <p:strVal val="0"/>
                                          </p:val>
                                        </p:tav>
                                        <p:tav tm="100000">
                                          <p:val>
                                            <p:strVal val="#ppt_h"/>
                                          </p:val>
                                        </p:tav>
                                      </p:tavLst>
                                    </p:anim>
                                  </p:childTnLst>
                                </p:cTn>
                              </p:par>
                              <p:par>
                                <p:cTn id="49" presetID="23" presetClass="entr" presetSubtype="16" fill="hold" nodeType="withEffect">
                                  <p:stCondLst>
                                    <p:cond delay="0"/>
                                  </p:stCondLst>
                                  <p:childTnLst>
                                    <p:set>
                                      <p:cBhvr>
                                        <p:cTn id="50" dur="1" fill="hold">
                                          <p:stCondLst>
                                            <p:cond delay="0"/>
                                          </p:stCondLst>
                                        </p:cTn>
                                        <p:tgtEl>
                                          <p:spTgt spid="3242"/>
                                        </p:tgtEl>
                                        <p:attrNameLst>
                                          <p:attrName>style.visibility</p:attrName>
                                        </p:attrNameLst>
                                      </p:cBhvr>
                                      <p:to>
                                        <p:strVal val="visible"/>
                                      </p:to>
                                    </p:set>
                                    <p:anim calcmode="lin" valueType="num">
                                      <p:cBhvr additive="base">
                                        <p:cTn id="51" dur="1000"/>
                                        <p:tgtEl>
                                          <p:spTgt spid="3242"/>
                                        </p:tgtEl>
                                        <p:attrNameLst>
                                          <p:attrName>ppt_w</p:attrName>
                                        </p:attrNameLst>
                                      </p:cBhvr>
                                      <p:tavLst>
                                        <p:tav tm="0">
                                          <p:val>
                                            <p:strVal val="0"/>
                                          </p:val>
                                        </p:tav>
                                        <p:tav tm="100000">
                                          <p:val>
                                            <p:strVal val="#ppt_w"/>
                                          </p:val>
                                        </p:tav>
                                      </p:tavLst>
                                    </p:anim>
                                    <p:anim calcmode="lin" valueType="num">
                                      <p:cBhvr additive="base">
                                        <p:cTn id="52" dur="1000"/>
                                        <p:tgtEl>
                                          <p:spTgt spid="3242"/>
                                        </p:tgtEl>
                                        <p:attrNameLst>
                                          <p:attrName>ppt_h</p:attrName>
                                        </p:attrNameLst>
                                      </p:cBhvr>
                                      <p:tavLst>
                                        <p:tav tm="0">
                                          <p:val>
                                            <p:strVal val="0"/>
                                          </p:val>
                                        </p:tav>
                                        <p:tav tm="100000">
                                          <p:val>
                                            <p:strVal val="#ppt_h"/>
                                          </p:val>
                                        </p:tav>
                                      </p:tavLst>
                                    </p:anim>
                                  </p:childTnLst>
                                </p:cTn>
                              </p:par>
                              <p:par>
                                <p:cTn id="53" presetID="2" presetClass="entr" presetSubtype="1" fill="hold" nodeType="withEffect">
                                  <p:stCondLst>
                                    <p:cond delay="0"/>
                                  </p:stCondLst>
                                  <p:childTnLst>
                                    <p:set>
                                      <p:cBhvr>
                                        <p:cTn id="54" dur="1" fill="hold">
                                          <p:stCondLst>
                                            <p:cond delay="0"/>
                                          </p:stCondLst>
                                        </p:cTn>
                                        <p:tgtEl>
                                          <p:spTgt spid="3287"/>
                                        </p:tgtEl>
                                        <p:attrNameLst>
                                          <p:attrName>style.visibility</p:attrName>
                                        </p:attrNameLst>
                                      </p:cBhvr>
                                      <p:to>
                                        <p:strVal val="visible"/>
                                      </p:to>
                                    </p:set>
                                    <p:anim calcmode="lin" valueType="num">
                                      <p:cBhvr additive="base">
                                        <p:cTn id="55" dur="1000"/>
                                        <p:tgtEl>
                                          <p:spTgt spid="3287"/>
                                        </p:tgtEl>
                                        <p:attrNameLst>
                                          <p:attrName>ppt_y</p:attrName>
                                        </p:attrNameLst>
                                      </p:cBhvr>
                                      <p:tavLst>
                                        <p:tav tm="0">
                                          <p:val>
                                            <p:strVal val="#ppt_y-1"/>
                                          </p:val>
                                        </p:tav>
                                        <p:tav tm="100000">
                                          <p:val>
                                            <p:strVal val="#ppt_y"/>
                                          </p:val>
                                        </p:tav>
                                      </p:tavLst>
                                    </p:anim>
                                  </p:childTnLst>
                                </p:cTn>
                              </p:par>
                              <p:par>
                                <p:cTn id="56" presetID="10" presetClass="entr" presetSubtype="0" fill="hold" nodeType="withEffect">
                                  <p:stCondLst>
                                    <p:cond delay="0"/>
                                  </p:stCondLst>
                                  <p:childTnLst>
                                    <p:set>
                                      <p:cBhvr>
                                        <p:cTn id="57" dur="1" fill="hold">
                                          <p:stCondLst>
                                            <p:cond delay="0"/>
                                          </p:stCondLst>
                                        </p:cTn>
                                        <p:tgtEl>
                                          <p:spTgt spid="3288"/>
                                        </p:tgtEl>
                                        <p:attrNameLst>
                                          <p:attrName>style.visibility</p:attrName>
                                        </p:attrNameLst>
                                      </p:cBhvr>
                                      <p:to>
                                        <p:strVal val="visible"/>
                                      </p:to>
                                    </p:set>
                                    <p:animEffect transition="in" filter="fade">
                                      <p:cBhvr>
                                        <p:cTn id="58" dur="1000"/>
                                        <p:tgtEl>
                                          <p:spTgt spid="3288"/>
                                        </p:tgtEl>
                                      </p:cBhvr>
                                    </p:animEffect>
                                  </p:childTnLst>
                                </p:cTn>
                              </p:par>
                              <p:par>
                                <p:cTn id="59" presetID="10" presetClass="entr" presetSubtype="0" fill="hold" nodeType="withEffect">
                                  <p:stCondLst>
                                    <p:cond delay="0"/>
                                  </p:stCondLst>
                                  <p:childTnLst>
                                    <p:set>
                                      <p:cBhvr>
                                        <p:cTn id="60" dur="1" fill="hold">
                                          <p:stCondLst>
                                            <p:cond delay="0"/>
                                          </p:stCondLst>
                                        </p:cTn>
                                        <p:tgtEl>
                                          <p:spTgt spid="3289"/>
                                        </p:tgtEl>
                                        <p:attrNameLst>
                                          <p:attrName>style.visibility</p:attrName>
                                        </p:attrNameLst>
                                      </p:cBhvr>
                                      <p:to>
                                        <p:strVal val="visible"/>
                                      </p:to>
                                    </p:set>
                                    <p:animEffect transition="in" filter="fade">
                                      <p:cBhvr>
                                        <p:cTn id="61" dur="1000"/>
                                        <p:tgtEl>
                                          <p:spTgt spid="3289"/>
                                        </p:tgtEl>
                                      </p:cBhvr>
                                    </p:animEffect>
                                  </p:childTnLst>
                                </p:cTn>
                              </p:par>
                              <p:par>
                                <p:cTn id="62" presetID="10" presetClass="entr" presetSubtype="0" fill="hold" nodeType="withEffect">
                                  <p:stCondLst>
                                    <p:cond delay="0"/>
                                  </p:stCondLst>
                                  <p:childTnLst>
                                    <p:set>
                                      <p:cBhvr>
                                        <p:cTn id="63" dur="1" fill="hold">
                                          <p:stCondLst>
                                            <p:cond delay="0"/>
                                          </p:stCondLst>
                                        </p:cTn>
                                        <p:tgtEl>
                                          <p:spTgt spid="3290"/>
                                        </p:tgtEl>
                                        <p:attrNameLst>
                                          <p:attrName>style.visibility</p:attrName>
                                        </p:attrNameLst>
                                      </p:cBhvr>
                                      <p:to>
                                        <p:strVal val="visible"/>
                                      </p:to>
                                    </p:set>
                                    <p:animEffect transition="in" filter="fade">
                                      <p:cBhvr>
                                        <p:cTn id="64" dur="1000"/>
                                        <p:tgtEl>
                                          <p:spTgt spid="3290"/>
                                        </p:tgtEl>
                                      </p:cBhvr>
                                    </p:animEffect>
                                  </p:childTnLst>
                                </p:cTn>
                              </p:par>
                              <p:par>
                                <p:cTn id="65" presetID="10" presetClass="entr" presetSubtype="0" fill="hold" nodeType="withEffect">
                                  <p:stCondLst>
                                    <p:cond delay="0"/>
                                  </p:stCondLst>
                                  <p:childTnLst>
                                    <p:set>
                                      <p:cBhvr>
                                        <p:cTn id="66" dur="1" fill="hold">
                                          <p:stCondLst>
                                            <p:cond delay="0"/>
                                          </p:stCondLst>
                                        </p:cTn>
                                        <p:tgtEl>
                                          <p:spTgt spid="3291"/>
                                        </p:tgtEl>
                                        <p:attrNameLst>
                                          <p:attrName>style.visibility</p:attrName>
                                        </p:attrNameLst>
                                      </p:cBhvr>
                                      <p:to>
                                        <p:strVal val="visible"/>
                                      </p:to>
                                    </p:set>
                                    <p:animEffect transition="in" filter="fade">
                                      <p:cBhvr>
                                        <p:cTn id="67" dur="1000"/>
                                        <p:tgtEl>
                                          <p:spTgt spid="3291"/>
                                        </p:tgtEl>
                                      </p:cBhvr>
                                    </p:animEffect>
                                  </p:childTnLst>
                                </p:cTn>
                              </p:par>
                              <p:par>
                                <p:cTn id="68" presetID="10" presetClass="entr" presetSubtype="0" fill="hold" nodeType="withEffect">
                                  <p:stCondLst>
                                    <p:cond delay="0"/>
                                  </p:stCondLst>
                                  <p:childTnLst>
                                    <p:set>
                                      <p:cBhvr>
                                        <p:cTn id="69" dur="1" fill="hold">
                                          <p:stCondLst>
                                            <p:cond delay="0"/>
                                          </p:stCondLst>
                                        </p:cTn>
                                        <p:tgtEl>
                                          <p:spTgt spid="3292"/>
                                        </p:tgtEl>
                                        <p:attrNameLst>
                                          <p:attrName>style.visibility</p:attrName>
                                        </p:attrNameLst>
                                      </p:cBhvr>
                                      <p:to>
                                        <p:strVal val="visible"/>
                                      </p:to>
                                    </p:set>
                                    <p:animEffect transition="in" filter="fade">
                                      <p:cBhvr>
                                        <p:cTn id="70" dur="1000"/>
                                        <p:tgtEl>
                                          <p:spTgt spid="32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12">
          <a:extLst>
            <a:ext uri="{FF2B5EF4-FFF2-40B4-BE49-F238E27FC236}">
              <a16:creationId xmlns:a16="http://schemas.microsoft.com/office/drawing/2014/main" id="{87BE5AD1-FD04-8DC3-F790-4ADE4CAF98D1}"/>
            </a:ext>
          </a:extLst>
        </p:cNvPr>
        <p:cNvGrpSpPr/>
        <p:nvPr/>
      </p:nvGrpSpPr>
      <p:grpSpPr>
        <a:xfrm>
          <a:off x="0" y="0"/>
          <a:ext cx="0" cy="0"/>
          <a:chOff x="0" y="0"/>
          <a:chExt cx="0" cy="0"/>
        </a:xfrm>
      </p:grpSpPr>
      <p:sp>
        <p:nvSpPr>
          <p:cNvPr id="3313" name="Google Shape;3313;p81">
            <a:extLst>
              <a:ext uri="{FF2B5EF4-FFF2-40B4-BE49-F238E27FC236}">
                <a16:creationId xmlns:a16="http://schemas.microsoft.com/office/drawing/2014/main" id="{713EF98B-E5CD-DC2F-A602-034E8067044C}"/>
              </a:ext>
            </a:extLst>
          </p:cNvPr>
          <p:cNvSpPr txBox="1">
            <a:spLocks noGrp="1"/>
          </p:cNvSpPr>
          <p:nvPr>
            <p:ph type="title"/>
          </p:nvPr>
        </p:nvSpPr>
        <p:spPr>
          <a:xfrm>
            <a:off x="1116375" y="1556340"/>
            <a:ext cx="4509600" cy="12879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dirty="0"/>
              <a:t>Future Work</a:t>
            </a:r>
            <a:endParaRPr dirty="0"/>
          </a:p>
        </p:txBody>
      </p:sp>
      <p:sp>
        <p:nvSpPr>
          <p:cNvPr id="3314" name="Google Shape;3314;p81">
            <a:extLst>
              <a:ext uri="{FF2B5EF4-FFF2-40B4-BE49-F238E27FC236}">
                <a16:creationId xmlns:a16="http://schemas.microsoft.com/office/drawing/2014/main" id="{3D9D59BA-4A1F-8FC4-826E-A06CCCA57682}"/>
              </a:ext>
            </a:extLst>
          </p:cNvPr>
          <p:cNvSpPr txBox="1">
            <a:spLocks noGrp="1"/>
          </p:cNvSpPr>
          <p:nvPr>
            <p:ph type="title" idx="2"/>
          </p:nvPr>
        </p:nvSpPr>
        <p:spPr>
          <a:xfrm>
            <a:off x="5638521" y="1356584"/>
            <a:ext cx="2575200" cy="15999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t>06</a:t>
            </a:r>
            <a:endParaRPr dirty="0"/>
          </a:p>
        </p:txBody>
      </p:sp>
      <p:sp>
        <p:nvSpPr>
          <p:cNvPr id="3315" name="Google Shape;3315;p81">
            <a:extLst>
              <a:ext uri="{FF2B5EF4-FFF2-40B4-BE49-F238E27FC236}">
                <a16:creationId xmlns:a16="http://schemas.microsoft.com/office/drawing/2014/main" id="{7F6E624F-472D-6CF9-0CCB-BE60D2608EAB}"/>
              </a:ext>
            </a:extLst>
          </p:cNvPr>
          <p:cNvSpPr txBox="1">
            <a:spLocks noGrp="1"/>
          </p:cNvSpPr>
          <p:nvPr>
            <p:ph type="subTitle" idx="1"/>
          </p:nvPr>
        </p:nvSpPr>
        <p:spPr>
          <a:xfrm>
            <a:off x="1116121" y="3333247"/>
            <a:ext cx="4509600" cy="348300"/>
          </a:xfrm>
          <a:prstGeom prst="rect">
            <a:avLst/>
          </a:prstGeom>
        </p:spPr>
        <p:txBody>
          <a:bodyPr spcFirstLastPara="1" wrap="square" lIns="91425" tIns="91425" rIns="91425" bIns="91425" anchor="t" anchorCtr="0">
            <a:noAutofit/>
          </a:bodyPr>
          <a:lstStyle/>
          <a:p>
            <a:pPr marL="0" lvl="0" indent="0">
              <a:spcAft>
                <a:spcPts val="1600"/>
              </a:spcAft>
            </a:pPr>
            <a:r>
              <a:rPr lang="en-US" dirty="0"/>
              <a:t>Object Tracking for Helmet Detection</a:t>
            </a:r>
            <a:endParaRPr dirty="0"/>
          </a:p>
        </p:txBody>
      </p:sp>
      <p:cxnSp>
        <p:nvCxnSpPr>
          <p:cNvPr id="3316" name="Google Shape;3316;p81">
            <a:extLst>
              <a:ext uri="{FF2B5EF4-FFF2-40B4-BE49-F238E27FC236}">
                <a16:creationId xmlns:a16="http://schemas.microsoft.com/office/drawing/2014/main" id="{C448EAEE-4392-6AA4-2245-2DD4482A6A19}"/>
              </a:ext>
            </a:extLst>
          </p:cNvPr>
          <p:cNvCxnSpPr/>
          <p:nvPr/>
        </p:nvCxnSpPr>
        <p:spPr>
          <a:xfrm>
            <a:off x="1494088" y="2844240"/>
            <a:ext cx="4218900" cy="0"/>
          </a:xfrm>
          <a:prstGeom prst="straightConnector1">
            <a:avLst/>
          </a:prstGeom>
          <a:noFill/>
          <a:ln w="9525" cap="flat" cmpd="sng">
            <a:solidFill>
              <a:schemeClr val="lt1"/>
            </a:solidFill>
            <a:prstDash val="solid"/>
            <a:round/>
            <a:headEnd type="none" w="med" len="med"/>
            <a:tailEnd type="none" w="med" len="med"/>
          </a:ln>
        </p:spPr>
      </p:cxnSp>
      <p:sp>
        <p:nvSpPr>
          <p:cNvPr id="3317" name="Google Shape;3317;p81">
            <a:extLst>
              <a:ext uri="{FF2B5EF4-FFF2-40B4-BE49-F238E27FC236}">
                <a16:creationId xmlns:a16="http://schemas.microsoft.com/office/drawing/2014/main" id="{0E1CB91E-BB82-2B10-93D6-925022222D5D}"/>
              </a:ext>
            </a:extLst>
          </p:cNvPr>
          <p:cNvSpPr/>
          <p:nvPr/>
        </p:nvSpPr>
        <p:spPr>
          <a:xfrm rot="10800000" flipH="1">
            <a:off x="354563" y="2397259"/>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8" name="Google Shape;3318;p81">
            <a:extLst>
              <a:ext uri="{FF2B5EF4-FFF2-40B4-BE49-F238E27FC236}">
                <a16:creationId xmlns:a16="http://schemas.microsoft.com/office/drawing/2014/main" id="{5E6B1666-98C0-D286-10F0-F17B45D100CB}"/>
              </a:ext>
            </a:extLst>
          </p:cNvPr>
          <p:cNvGrpSpPr/>
          <p:nvPr/>
        </p:nvGrpSpPr>
        <p:grpSpPr>
          <a:xfrm flipH="1">
            <a:off x="5943474" y="3141820"/>
            <a:ext cx="1965289" cy="517060"/>
            <a:chOff x="3539975" y="3523525"/>
            <a:chExt cx="745925" cy="196250"/>
          </a:xfrm>
        </p:grpSpPr>
        <p:sp>
          <p:nvSpPr>
            <p:cNvPr id="3319" name="Google Shape;3319;p81">
              <a:extLst>
                <a:ext uri="{FF2B5EF4-FFF2-40B4-BE49-F238E27FC236}">
                  <a16:creationId xmlns:a16="http://schemas.microsoft.com/office/drawing/2014/main" id="{2A859CAC-7893-CAAD-8B91-847BA1C606B4}"/>
                </a:ext>
              </a:extLst>
            </p:cNvPr>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1">
              <a:extLst>
                <a:ext uri="{FF2B5EF4-FFF2-40B4-BE49-F238E27FC236}">
                  <a16:creationId xmlns:a16="http://schemas.microsoft.com/office/drawing/2014/main" id="{A51CEE5E-655E-4BAC-3E7B-EFDA0A7E16BF}"/>
                </a:ext>
              </a:extLst>
            </p:cNvPr>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1">
              <a:extLst>
                <a:ext uri="{FF2B5EF4-FFF2-40B4-BE49-F238E27FC236}">
                  <a16:creationId xmlns:a16="http://schemas.microsoft.com/office/drawing/2014/main" id="{D63B6C6C-2A7A-49F3-2091-6915CE3AF385}"/>
                </a:ext>
              </a:extLst>
            </p:cNvPr>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1">
              <a:extLst>
                <a:ext uri="{FF2B5EF4-FFF2-40B4-BE49-F238E27FC236}">
                  <a16:creationId xmlns:a16="http://schemas.microsoft.com/office/drawing/2014/main" id="{A1D5B747-9B07-C3E4-5632-71FC62DA20F3}"/>
                </a:ext>
              </a:extLst>
            </p:cNvPr>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1">
              <a:extLst>
                <a:ext uri="{FF2B5EF4-FFF2-40B4-BE49-F238E27FC236}">
                  <a16:creationId xmlns:a16="http://schemas.microsoft.com/office/drawing/2014/main" id="{7037095D-96DE-16D6-5D95-8B3F344B9DC5}"/>
                </a:ext>
              </a:extLst>
            </p:cNvPr>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1">
              <a:extLst>
                <a:ext uri="{FF2B5EF4-FFF2-40B4-BE49-F238E27FC236}">
                  <a16:creationId xmlns:a16="http://schemas.microsoft.com/office/drawing/2014/main" id="{4CE00AD9-A22C-CB29-AA2C-FD4E0BACCF04}"/>
                </a:ext>
              </a:extLst>
            </p:cNvPr>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1">
              <a:extLst>
                <a:ext uri="{FF2B5EF4-FFF2-40B4-BE49-F238E27FC236}">
                  <a16:creationId xmlns:a16="http://schemas.microsoft.com/office/drawing/2014/main" id="{91B5E8F6-3A84-35B4-6E52-1B68F9B1A676}"/>
                </a:ext>
              </a:extLst>
            </p:cNvPr>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1">
              <a:extLst>
                <a:ext uri="{FF2B5EF4-FFF2-40B4-BE49-F238E27FC236}">
                  <a16:creationId xmlns:a16="http://schemas.microsoft.com/office/drawing/2014/main" id="{B57EAFB5-4B78-5A17-5993-1F90D17DAD68}"/>
                </a:ext>
              </a:extLst>
            </p:cNvPr>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1">
              <a:extLst>
                <a:ext uri="{FF2B5EF4-FFF2-40B4-BE49-F238E27FC236}">
                  <a16:creationId xmlns:a16="http://schemas.microsoft.com/office/drawing/2014/main" id="{091D7C05-40CE-C512-36F9-6B3F08B9913C}"/>
                </a:ext>
              </a:extLst>
            </p:cNvPr>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1">
              <a:extLst>
                <a:ext uri="{FF2B5EF4-FFF2-40B4-BE49-F238E27FC236}">
                  <a16:creationId xmlns:a16="http://schemas.microsoft.com/office/drawing/2014/main" id="{75B02DC2-20BA-AA0A-5B83-CBCA065A82DF}"/>
                </a:ext>
              </a:extLst>
            </p:cNvPr>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1">
              <a:extLst>
                <a:ext uri="{FF2B5EF4-FFF2-40B4-BE49-F238E27FC236}">
                  <a16:creationId xmlns:a16="http://schemas.microsoft.com/office/drawing/2014/main" id="{5A11125E-5B55-0871-B925-9E8BF20E50DE}"/>
                </a:ext>
              </a:extLst>
            </p:cNvPr>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1">
              <a:extLst>
                <a:ext uri="{FF2B5EF4-FFF2-40B4-BE49-F238E27FC236}">
                  <a16:creationId xmlns:a16="http://schemas.microsoft.com/office/drawing/2014/main" id="{A60467B3-98AF-4285-431C-74ADC28A5477}"/>
                </a:ext>
              </a:extLst>
            </p:cNvPr>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1">
              <a:extLst>
                <a:ext uri="{FF2B5EF4-FFF2-40B4-BE49-F238E27FC236}">
                  <a16:creationId xmlns:a16="http://schemas.microsoft.com/office/drawing/2014/main" id="{660BDD0A-EF44-0EEF-8620-9FD16727B5EC}"/>
                </a:ext>
              </a:extLst>
            </p:cNvPr>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1">
              <a:extLst>
                <a:ext uri="{FF2B5EF4-FFF2-40B4-BE49-F238E27FC236}">
                  <a16:creationId xmlns:a16="http://schemas.microsoft.com/office/drawing/2014/main" id="{081801DD-21FE-DCFC-DDA4-53CC93182373}"/>
                </a:ext>
              </a:extLst>
            </p:cNvPr>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1">
              <a:extLst>
                <a:ext uri="{FF2B5EF4-FFF2-40B4-BE49-F238E27FC236}">
                  <a16:creationId xmlns:a16="http://schemas.microsoft.com/office/drawing/2014/main" id="{D34A7C0D-1D68-72BF-A1A4-2EA95416905C}"/>
                </a:ext>
              </a:extLst>
            </p:cNvPr>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1">
              <a:extLst>
                <a:ext uri="{FF2B5EF4-FFF2-40B4-BE49-F238E27FC236}">
                  <a16:creationId xmlns:a16="http://schemas.microsoft.com/office/drawing/2014/main" id="{7A93958B-FB11-9E28-5136-45111E5EC4F4}"/>
                </a:ext>
              </a:extLst>
            </p:cNvPr>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5" name="Google Shape;3335;p81">
            <a:extLst>
              <a:ext uri="{FF2B5EF4-FFF2-40B4-BE49-F238E27FC236}">
                <a16:creationId xmlns:a16="http://schemas.microsoft.com/office/drawing/2014/main" id="{0B43D3A0-88C0-6707-FE6E-DC45EFDD05EC}"/>
              </a:ext>
            </a:extLst>
          </p:cNvPr>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1">
            <a:extLst>
              <a:ext uri="{FF2B5EF4-FFF2-40B4-BE49-F238E27FC236}">
                <a16:creationId xmlns:a16="http://schemas.microsoft.com/office/drawing/2014/main" id="{D9E8BB08-2172-C419-DF74-9FF6952BBDB9}"/>
              </a:ext>
            </a:extLst>
          </p:cNvPr>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1">
            <a:hlinkClick r:id="rId3" action="ppaction://hlinksldjump"/>
            <a:extLst>
              <a:ext uri="{FF2B5EF4-FFF2-40B4-BE49-F238E27FC236}">
                <a16:creationId xmlns:a16="http://schemas.microsoft.com/office/drawing/2014/main" id="{9E27C200-67AC-4C36-7A4C-6B34EFEC5F74}"/>
              </a:ext>
            </a:extLst>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1">
            <a:hlinkClick r:id="" action="ppaction://hlinkshowjump?jump=previousslide"/>
            <a:extLst>
              <a:ext uri="{FF2B5EF4-FFF2-40B4-BE49-F238E27FC236}">
                <a16:creationId xmlns:a16="http://schemas.microsoft.com/office/drawing/2014/main" id="{C5C9A5D7-8E34-CB89-A27A-CD627EA62266}"/>
              </a:ext>
            </a:extLst>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1">
            <a:hlinkClick r:id="" action="ppaction://hlinkshowjump?jump=nextslide"/>
            <a:extLst>
              <a:ext uri="{FF2B5EF4-FFF2-40B4-BE49-F238E27FC236}">
                <a16:creationId xmlns:a16="http://schemas.microsoft.com/office/drawing/2014/main" id="{AC951E63-0D96-2228-DCE1-319ABD4B64D1}"/>
              </a:ext>
            </a:extLst>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3834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318"/>
                                        </p:tgtEl>
                                        <p:attrNameLst>
                                          <p:attrName>style.visibility</p:attrName>
                                        </p:attrNameLst>
                                      </p:cBhvr>
                                      <p:to>
                                        <p:strVal val="visible"/>
                                      </p:to>
                                    </p:set>
                                    <p:anim calcmode="lin" valueType="num">
                                      <p:cBhvr additive="base">
                                        <p:cTn id="7" dur="1000"/>
                                        <p:tgtEl>
                                          <p:spTgt spid="3318"/>
                                        </p:tgtEl>
                                        <p:attrNameLst>
                                          <p:attrName>ppt_x</p:attrName>
                                        </p:attrNameLst>
                                      </p:cBhvr>
                                      <p:tavLst>
                                        <p:tav tm="0">
                                          <p:val>
                                            <p:strVal val="#ppt_x+1"/>
                                          </p:val>
                                        </p:tav>
                                        <p:tav tm="100000">
                                          <p:val>
                                            <p:strVal val="#ppt_x"/>
                                          </p:val>
                                        </p:tav>
                                      </p:tavLst>
                                    </p:anim>
                                  </p:childTnLst>
                                </p:cTn>
                              </p:par>
                              <p:par>
                                <p:cTn id="8" presetID="2" presetClass="entr" presetSubtype="1" fill="hold" nodeType="withEffect">
                                  <p:stCondLst>
                                    <p:cond delay="0"/>
                                  </p:stCondLst>
                                  <p:childTnLst>
                                    <p:set>
                                      <p:cBhvr>
                                        <p:cTn id="9" dur="1" fill="hold">
                                          <p:stCondLst>
                                            <p:cond delay="0"/>
                                          </p:stCondLst>
                                        </p:cTn>
                                        <p:tgtEl>
                                          <p:spTgt spid="3314"/>
                                        </p:tgtEl>
                                        <p:attrNameLst>
                                          <p:attrName>style.visibility</p:attrName>
                                        </p:attrNameLst>
                                      </p:cBhvr>
                                      <p:to>
                                        <p:strVal val="visible"/>
                                      </p:to>
                                    </p:set>
                                    <p:anim calcmode="lin" valueType="num">
                                      <p:cBhvr additive="base">
                                        <p:cTn id="10" dur="1000"/>
                                        <p:tgtEl>
                                          <p:spTgt spid="3314"/>
                                        </p:tgtEl>
                                        <p:attrNameLst>
                                          <p:attrName>ppt_y</p:attrName>
                                        </p:attrNameLst>
                                      </p:cBhvr>
                                      <p:tavLst>
                                        <p:tav tm="0">
                                          <p:val>
                                            <p:strVal val="#ppt_y-1"/>
                                          </p:val>
                                        </p:tav>
                                        <p:tav tm="100000">
                                          <p:val>
                                            <p:strVal val="#ppt_y"/>
                                          </p:val>
                                        </p:tav>
                                      </p:tavLst>
                                    </p:anim>
                                  </p:childTnLst>
                                </p:cTn>
                              </p:par>
                              <p:par>
                                <p:cTn id="11" presetID="2" presetClass="entr" presetSubtype="8" fill="hold" nodeType="withEffect">
                                  <p:stCondLst>
                                    <p:cond delay="0"/>
                                  </p:stCondLst>
                                  <p:childTnLst>
                                    <p:set>
                                      <p:cBhvr>
                                        <p:cTn id="12" dur="1" fill="hold">
                                          <p:stCondLst>
                                            <p:cond delay="0"/>
                                          </p:stCondLst>
                                        </p:cTn>
                                        <p:tgtEl>
                                          <p:spTgt spid="3313"/>
                                        </p:tgtEl>
                                        <p:attrNameLst>
                                          <p:attrName>style.visibility</p:attrName>
                                        </p:attrNameLst>
                                      </p:cBhvr>
                                      <p:to>
                                        <p:strVal val="visible"/>
                                      </p:to>
                                    </p:set>
                                    <p:anim calcmode="lin" valueType="num">
                                      <p:cBhvr additive="base">
                                        <p:cTn id="13" dur="1000"/>
                                        <p:tgtEl>
                                          <p:spTgt spid="3313"/>
                                        </p:tgtEl>
                                        <p:attrNameLst>
                                          <p:attrName>ppt_x</p:attrName>
                                        </p:attrNameLst>
                                      </p:cBhvr>
                                      <p:tavLst>
                                        <p:tav tm="0">
                                          <p:val>
                                            <p:strVal val="#ppt_x-1"/>
                                          </p:val>
                                        </p:tav>
                                        <p:tav tm="100000">
                                          <p:val>
                                            <p:strVal val="#ppt_x"/>
                                          </p:val>
                                        </p:tav>
                                      </p:tavLst>
                                    </p:anim>
                                  </p:childTnLst>
                                </p:cTn>
                              </p:par>
                              <p:par>
                                <p:cTn id="14" presetID="2" presetClass="entr" presetSubtype="8" fill="hold" nodeType="withEffect">
                                  <p:stCondLst>
                                    <p:cond delay="0"/>
                                  </p:stCondLst>
                                  <p:childTnLst>
                                    <p:set>
                                      <p:cBhvr>
                                        <p:cTn id="15" dur="1" fill="hold">
                                          <p:stCondLst>
                                            <p:cond delay="0"/>
                                          </p:stCondLst>
                                        </p:cTn>
                                        <p:tgtEl>
                                          <p:spTgt spid="3316"/>
                                        </p:tgtEl>
                                        <p:attrNameLst>
                                          <p:attrName>style.visibility</p:attrName>
                                        </p:attrNameLst>
                                      </p:cBhvr>
                                      <p:to>
                                        <p:strVal val="visible"/>
                                      </p:to>
                                    </p:set>
                                    <p:anim calcmode="lin" valueType="num">
                                      <p:cBhvr additive="base">
                                        <p:cTn id="16" dur="1000"/>
                                        <p:tgtEl>
                                          <p:spTgt spid="3316"/>
                                        </p:tgtEl>
                                        <p:attrNameLst>
                                          <p:attrName>ppt_x</p:attrName>
                                        </p:attrNameLst>
                                      </p:cBhvr>
                                      <p:tavLst>
                                        <p:tav tm="0">
                                          <p:val>
                                            <p:strVal val="#ppt_x-1"/>
                                          </p:val>
                                        </p:tav>
                                        <p:tav tm="100000">
                                          <p:val>
                                            <p:strVal val="#ppt_x"/>
                                          </p:val>
                                        </p:tav>
                                      </p:tavLst>
                                    </p:anim>
                                  </p:childTnLst>
                                </p:cTn>
                              </p:par>
                              <p:par>
                                <p:cTn id="17" presetID="10" presetClass="entr" presetSubtype="0" fill="hold" nodeType="withEffect">
                                  <p:stCondLst>
                                    <p:cond delay="0"/>
                                  </p:stCondLst>
                                  <p:childTnLst>
                                    <p:set>
                                      <p:cBhvr>
                                        <p:cTn id="18" dur="1" fill="hold">
                                          <p:stCondLst>
                                            <p:cond delay="0"/>
                                          </p:stCondLst>
                                        </p:cTn>
                                        <p:tgtEl>
                                          <p:spTgt spid="3315"/>
                                        </p:tgtEl>
                                        <p:attrNameLst>
                                          <p:attrName>style.visibility</p:attrName>
                                        </p:attrNameLst>
                                      </p:cBhvr>
                                      <p:to>
                                        <p:strVal val="visible"/>
                                      </p:to>
                                    </p:set>
                                    <p:animEffect transition="in" filter="fade">
                                      <p:cBhvr>
                                        <p:cTn id="19" dur="1000"/>
                                        <p:tgtEl>
                                          <p:spTgt spid="3315"/>
                                        </p:tgtEl>
                                      </p:cBhvr>
                                    </p:animEffect>
                                  </p:childTnLst>
                                </p:cTn>
                              </p:par>
                              <p:par>
                                <p:cTn id="20" presetID="8" presetClass="emph" presetSubtype="0" fill="hold" nodeType="withEffect">
                                  <p:stCondLst>
                                    <p:cond delay="0"/>
                                  </p:stCondLst>
                                  <p:childTnLst>
                                    <p:animRot by="-21600000">
                                      <p:cBhvr>
                                        <p:cTn id="21" dur="1000" fill="hold"/>
                                        <p:tgtEl>
                                          <p:spTgt spid="3317"/>
                                        </p:tgtEl>
                                        <p:attrNameLst>
                                          <p:attrName>r</p:attrName>
                                        </p:attrNameLst>
                                      </p:cBhvr>
                                    </p:animRot>
                                  </p:childTnLst>
                                </p:cTn>
                              </p:par>
                              <p:par>
                                <p:cTn id="22" presetID="10" presetClass="entr" presetSubtype="0" fill="hold" nodeType="withEffect">
                                  <p:stCondLst>
                                    <p:cond delay="0"/>
                                  </p:stCondLst>
                                  <p:childTnLst>
                                    <p:set>
                                      <p:cBhvr>
                                        <p:cTn id="23" dur="1" fill="hold">
                                          <p:stCondLst>
                                            <p:cond delay="0"/>
                                          </p:stCondLst>
                                        </p:cTn>
                                        <p:tgtEl>
                                          <p:spTgt spid="3335"/>
                                        </p:tgtEl>
                                        <p:attrNameLst>
                                          <p:attrName>style.visibility</p:attrName>
                                        </p:attrNameLst>
                                      </p:cBhvr>
                                      <p:to>
                                        <p:strVal val="visible"/>
                                      </p:to>
                                    </p:set>
                                    <p:animEffect transition="in" filter="fade">
                                      <p:cBhvr>
                                        <p:cTn id="24" dur="1000"/>
                                        <p:tgtEl>
                                          <p:spTgt spid="3335"/>
                                        </p:tgtEl>
                                      </p:cBhvr>
                                    </p:animEffect>
                                  </p:childTnLst>
                                </p:cTn>
                              </p:par>
                              <p:par>
                                <p:cTn id="25" presetID="10" presetClass="entr" presetSubtype="0" fill="hold" nodeType="withEffect">
                                  <p:stCondLst>
                                    <p:cond delay="0"/>
                                  </p:stCondLst>
                                  <p:childTnLst>
                                    <p:set>
                                      <p:cBhvr>
                                        <p:cTn id="26" dur="1" fill="hold">
                                          <p:stCondLst>
                                            <p:cond delay="0"/>
                                          </p:stCondLst>
                                        </p:cTn>
                                        <p:tgtEl>
                                          <p:spTgt spid="3336"/>
                                        </p:tgtEl>
                                        <p:attrNameLst>
                                          <p:attrName>style.visibility</p:attrName>
                                        </p:attrNameLst>
                                      </p:cBhvr>
                                      <p:to>
                                        <p:strVal val="visible"/>
                                      </p:to>
                                    </p:set>
                                    <p:animEffect transition="in" filter="fade">
                                      <p:cBhvr>
                                        <p:cTn id="27" dur="1000"/>
                                        <p:tgtEl>
                                          <p:spTgt spid="3336"/>
                                        </p:tgtEl>
                                      </p:cBhvr>
                                    </p:animEffect>
                                  </p:childTnLst>
                                </p:cTn>
                              </p:par>
                              <p:par>
                                <p:cTn id="28" presetID="10" presetClass="entr" presetSubtype="0" fill="hold" nodeType="withEffect">
                                  <p:stCondLst>
                                    <p:cond delay="0"/>
                                  </p:stCondLst>
                                  <p:childTnLst>
                                    <p:set>
                                      <p:cBhvr>
                                        <p:cTn id="29" dur="1" fill="hold">
                                          <p:stCondLst>
                                            <p:cond delay="0"/>
                                          </p:stCondLst>
                                        </p:cTn>
                                        <p:tgtEl>
                                          <p:spTgt spid="3337"/>
                                        </p:tgtEl>
                                        <p:attrNameLst>
                                          <p:attrName>style.visibility</p:attrName>
                                        </p:attrNameLst>
                                      </p:cBhvr>
                                      <p:to>
                                        <p:strVal val="visible"/>
                                      </p:to>
                                    </p:set>
                                    <p:animEffect transition="in" filter="fade">
                                      <p:cBhvr>
                                        <p:cTn id="30" dur="1000"/>
                                        <p:tgtEl>
                                          <p:spTgt spid="3337"/>
                                        </p:tgtEl>
                                      </p:cBhvr>
                                    </p:animEffect>
                                  </p:childTnLst>
                                </p:cTn>
                              </p:par>
                              <p:par>
                                <p:cTn id="31" presetID="10" presetClass="entr" presetSubtype="0" fill="hold" nodeType="withEffect">
                                  <p:stCondLst>
                                    <p:cond delay="0"/>
                                  </p:stCondLst>
                                  <p:childTnLst>
                                    <p:set>
                                      <p:cBhvr>
                                        <p:cTn id="32" dur="1" fill="hold">
                                          <p:stCondLst>
                                            <p:cond delay="0"/>
                                          </p:stCondLst>
                                        </p:cTn>
                                        <p:tgtEl>
                                          <p:spTgt spid="3338"/>
                                        </p:tgtEl>
                                        <p:attrNameLst>
                                          <p:attrName>style.visibility</p:attrName>
                                        </p:attrNameLst>
                                      </p:cBhvr>
                                      <p:to>
                                        <p:strVal val="visible"/>
                                      </p:to>
                                    </p:set>
                                    <p:animEffect transition="in" filter="fade">
                                      <p:cBhvr>
                                        <p:cTn id="33" dur="1000"/>
                                        <p:tgtEl>
                                          <p:spTgt spid="3338"/>
                                        </p:tgtEl>
                                      </p:cBhvr>
                                    </p:animEffect>
                                  </p:childTnLst>
                                </p:cTn>
                              </p:par>
                              <p:par>
                                <p:cTn id="34" presetID="10" presetClass="entr" presetSubtype="0" fill="hold" nodeType="withEffect">
                                  <p:stCondLst>
                                    <p:cond delay="0"/>
                                  </p:stCondLst>
                                  <p:childTnLst>
                                    <p:set>
                                      <p:cBhvr>
                                        <p:cTn id="35" dur="1" fill="hold">
                                          <p:stCondLst>
                                            <p:cond delay="0"/>
                                          </p:stCondLst>
                                        </p:cTn>
                                        <p:tgtEl>
                                          <p:spTgt spid="3339"/>
                                        </p:tgtEl>
                                        <p:attrNameLst>
                                          <p:attrName>style.visibility</p:attrName>
                                        </p:attrNameLst>
                                      </p:cBhvr>
                                      <p:to>
                                        <p:strVal val="visible"/>
                                      </p:to>
                                    </p:set>
                                    <p:animEffect transition="in" filter="fade">
                                      <p:cBhvr>
                                        <p:cTn id="36" dur="1000"/>
                                        <p:tgtEl>
                                          <p:spTgt spid="33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59">
          <a:extLst>
            <a:ext uri="{FF2B5EF4-FFF2-40B4-BE49-F238E27FC236}">
              <a16:creationId xmlns:a16="http://schemas.microsoft.com/office/drawing/2014/main" id="{5DB09430-349A-A43E-115C-968C5432F580}"/>
            </a:ext>
          </a:extLst>
        </p:cNvPr>
        <p:cNvGrpSpPr/>
        <p:nvPr/>
      </p:nvGrpSpPr>
      <p:grpSpPr>
        <a:xfrm>
          <a:off x="0" y="0"/>
          <a:ext cx="0" cy="0"/>
          <a:chOff x="0" y="0"/>
          <a:chExt cx="0" cy="0"/>
        </a:xfrm>
      </p:grpSpPr>
      <p:sp>
        <p:nvSpPr>
          <p:cNvPr id="3060" name="Google Shape;3060;p74">
            <a:extLst>
              <a:ext uri="{FF2B5EF4-FFF2-40B4-BE49-F238E27FC236}">
                <a16:creationId xmlns:a16="http://schemas.microsoft.com/office/drawing/2014/main" id="{1095B2FD-D0A5-4A1D-1821-94B536EBB358}"/>
              </a:ext>
            </a:extLst>
          </p:cNvPr>
          <p:cNvSpPr txBox="1">
            <a:spLocks noGrp="1"/>
          </p:cNvSpPr>
          <p:nvPr>
            <p:ph type="title"/>
          </p:nvPr>
        </p:nvSpPr>
        <p:spPr>
          <a:xfrm>
            <a:off x="662160" y="317270"/>
            <a:ext cx="771300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sz="2400" dirty="0"/>
              <a:t>Using Object Tracking over a series of Frames</a:t>
            </a:r>
            <a:endParaRPr sz="2400" dirty="0"/>
          </a:p>
        </p:txBody>
      </p:sp>
      <p:sp>
        <p:nvSpPr>
          <p:cNvPr id="3" name="Text Placeholder 2">
            <a:extLst>
              <a:ext uri="{FF2B5EF4-FFF2-40B4-BE49-F238E27FC236}">
                <a16:creationId xmlns:a16="http://schemas.microsoft.com/office/drawing/2014/main" id="{7458B156-88CB-62C4-E75C-D292AF6500E2}"/>
              </a:ext>
            </a:extLst>
          </p:cNvPr>
          <p:cNvSpPr>
            <a:spLocks noGrp="1" noChangeArrowheads="1"/>
          </p:cNvSpPr>
          <p:nvPr>
            <p:ph type="body" idx="1"/>
          </p:nvPr>
        </p:nvSpPr>
        <p:spPr bwMode="auto">
          <a:xfrm>
            <a:off x="881063" y="540424"/>
            <a:ext cx="7394257" cy="40626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chemeClr val="bg1"/>
                </a:solidFill>
                <a:effectLst/>
                <a:latin typeface="Arial" panose="020B0604020202020204" pitchFamily="34" charset="0"/>
              </a:rPr>
              <a:t>Purpose</a:t>
            </a:r>
            <a:r>
              <a:rPr kumimoji="0" lang="en-US" altLang="en-US" sz="1200" b="0" i="0" u="none" strike="noStrike" cap="none" normalizeH="0" baseline="0" dirty="0">
                <a:ln>
                  <a:noFill/>
                </a:ln>
                <a:solidFill>
                  <a:schemeClr val="bg1"/>
                </a:solidFill>
                <a:effectLst/>
                <a:latin typeface="Arial" panose="020B0604020202020204" pitchFamily="34" charset="0"/>
              </a:rPr>
              <a:t>: Monitor individuals’ helmet usage over time to enhance accuracy.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bg1"/>
              </a:solidFill>
              <a:effectLst/>
              <a:latin typeface="Arial" panose="020B0604020202020204" pitchFamily="34" charset="0"/>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200" b="1" i="0" u="none" strike="noStrike" cap="none" normalizeH="0" baseline="0" dirty="0">
                <a:ln>
                  <a:noFill/>
                </a:ln>
                <a:solidFill>
                  <a:schemeClr val="bg1"/>
                </a:solidFill>
                <a:effectLst/>
                <a:latin typeface="Arial" panose="020B0604020202020204" pitchFamily="34" charset="0"/>
              </a:rPr>
              <a:t>Initial Detection</a:t>
            </a:r>
            <a:r>
              <a:rPr kumimoji="0" lang="en-US" altLang="en-US" sz="1200" b="0" i="0" u="none" strike="noStrike" cap="none" normalizeH="0" baseline="0" dirty="0">
                <a:ln>
                  <a:noFill/>
                </a:ln>
                <a:solidFill>
                  <a:schemeClr val="bg1"/>
                </a:solidFill>
                <a:effectLst/>
                <a:latin typeface="Arial" panose="020B0604020202020204" pitchFamily="34" charset="0"/>
              </a:rPr>
              <a:t>:</a:t>
            </a:r>
          </a:p>
          <a:p>
            <a:pPr marL="685800" lvl="1" indent="-228600" eaLnBrk="0" fontAlgn="base" hangingPunct="0">
              <a:lnSpc>
                <a:spcPct val="100000"/>
              </a:lnSpc>
              <a:spcBef>
                <a:spcPct val="0"/>
              </a:spcBef>
              <a:spcAft>
                <a:spcPct val="0"/>
              </a:spcAft>
              <a:buClrTx/>
              <a:buSzTx/>
            </a:pPr>
            <a:r>
              <a:rPr kumimoji="0" lang="en-US" altLang="en-US" b="0" i="0" u="none" strike="noStrike" cap="none" normalizeH="0" baseline="0" dirty="0">
                <a:ln>
                  <a:noFill/>
                </a:ln>
                <a:solidFill>
                  <a:schemeClr val="bg1"/>
                </a:solidFill>
                <a:effectLst/>
                <a:latin typeface="Arial" panose="020B0604020202020204" pitchFamily="34" charset="0"/>
              </a:rPr>
              <a:t>Detect individuals and assign unique IDs.</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200" b="1" i="0" u="none" strike="noStrike" cap="none" normalizeH="0" baseline="0" dirty="0">
                <a:ln>
                  <a:noFill/>
                </a:ln>
                <a:solidFill>
                  <a:schemeClr val="bg1"/>
                </a:solidFill>
                <a:effectLst/>
                <a:latin typeface="Arial" panose="020B0604020202020204" pitchFamily="34" charset="0"/>
              </a:rPr>
              <a:t>Tracking</a:t>
            </a:r>
            <a:r>
              <a:rPr kumimoji="0" lang="en-US" altLang="en-US" sz="1200" b="0" i="0" u="none" strike="noStrike" cap="none" normalizeH="0" baseline="0" dirty="0">
                <a:ln>
                  <a:noFill/>
                </a:ln>
                <a:solidFill>
                  <a:schemeClr val="bg1"/>
                </a:solidFill>
                <a:effectLst/>
                <a:latin typeface="Arial" panose="020B0604020202020204" pitchFamily="34" charset="0"/>
              </a:rPr>
              <a:t>:</a:t>
            </a:r>
          </a:p>
          <a:p>
            <a:pPr marL="685800" lvl="1" indent="-228600" eaLnBrk="0" fontAlgn="base" hangingPunct="0">
              <a:lnSpc>
                <a:spcPct val="100000"/>
              </a:lnSpc>
              <a:spcBef>
                <a:spcPct val="0"/>
              </a:spcBef>
              <a:spcAft>
                <a:spcPct val="0"/>
              </a:spcAft>
              <a:buClrTx/>
              <a:buSzTx/>
            </a:pPr>
            <a:r>
              <a:rPr kumimoji="0" lang="en-US" altLang="en-US" b="0" i="0" u="none" strike="noStrike" cap="none" normalizeH="0" baseline="0" dirty="0">
                <a:ln>
                  <a:noFill/>
                </a:ln>
                <a:solidFill>
                  <a:schemeClr val="bg1"/>
                </a:solidFill>
                <a:effectLst/>
                <a:latin typeface="Arial" panose="020B0604020202020204" pitchFamily="34" charset="0"/>
              </a:rPr>
              <a:t>Use algorithms (e.g., Kalman Filter) to follow individuals across frames.</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200" b="1" i="0" u="none" strike="noStrike" cap="none" normalizeH="0" baseline="0" dirty="0">
                <a:ln>
                  <a:noFill/>
                </a:ln>
                <a:solidFill>
                  <a:schemeClr val="bg1"/>
                </a:solidFill>
                <a:effectLst/>
                <a:latin typeface="Arial" panose="020B0604020202020204" pitchFamily="34" charset="0"/>
              </a:rPr>
              <a:t>History Collection</a:t>
            </a:r>
            <a:r>
              <a:rPr kumimoji="0" lang="en-US" altLang="en-US" sz="1200" b="0" i="0" u="none" strike="noStrike" cap="none" normalizeH="0" baseline="0" dirty="0">
                <a:ln>
                  <a:noFill/>
                </a:ln>
                <a:solidFill>
                  <a:schemeClr val="bg1"/>
                </a:solidFill>
                <a:effectLst/>
                <a:latin typeface="Arial" panose="020B0604020202020204" pitchFamily="34" charset="0"/>
              </a:rPr>
              <a:t>:</a:t>
            </a:r>
          </a:p>
          <a:p>
            <a:pPr marL="685800" lvl="1" indent="-228600" eaLnBrk="0" fontAlgn="base" hangingPunct="0">
              <a:lnSpc>
                <a:spcPct val="100000"/>
              </a:lnSpc>
              <a:spcBef>
                <a:spcPct val="0"/>
              </a:spcBef>
              <a:spcAft>
                <a:spcPct val="0"/>
              </a:spcAft>
              <a:buClrTx/>
              <a:buSzTx/>
            </a:pPr>
            <a:r>
              <a:rPr kumimoji="0" lang="en-US" altLang="en-US" b="0" i="0" u="none" strike="noStrike" cap="none" normalizeH="0" baseline="0" dirty="0">
                <a:ln>
                  <a:noFill/>
                </a:ln>
                <a:solidFill>
                  <a:schemeClr val="bg1"/>
                </a:solidFill>
                <a:effectLst/>
                <a:latin typeface="Arial" panose="020B0604020202020204" pitchFamily="34" charset="0"/>
              </a:rPr>
              <a:t>Record helmet status (helmet or no helmet) over time.</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200" b="1" i="0" u="none" strike="noStrike" cap="none" normalizeH="0" baseline="0" dirty="0">
                <a:ln>
                  <a:noFill/>
                </a:ln>
                <a:solidFill>
                  <a:schemeClr val="bg1"/>
                </a:solidFill>
                <a:effectLst/>
                <a:latin typeface="Arial" panose="020B0604020202020204" pitchFamily="34" charset="0"/>
              </a:rPr>
              <a:t>Majority Classification</a:t>
            </a:r>
            <a:r>
              <a:rPr kumimoji="0" lang="en-US" altLang="en-US" sz="1200" b="0" i="0" u="none" strike="noStrike" cap="none" normalizeH="0" baseline="0" dirty="0">
                <a:ln>
                  <a:noFill/>
                </a:ln>
                <a:solidFill>
                  <a:schemeClr val="bg1"/>
                </a:solidFill>
                <a:effectLst/>
                <a:latin typeface="Arial" panose="020B0604020202020204" pitchFamily="34" charset="0"/>
              </a:rPr>
              <a:t>:</a:t>
            </a:r>
          </a:p>
          <a:p>
            <a:pPr marL="685800" lvl="1" indent="-228600" eaLnBrk="0" fontAlgn="base" hangingPunct="0">
              <a:lnSpc>
                <a:spcPct val="100000"/>
              </a:lnSpc>
              <a:spcBef>
                <a:spcPct val="0"/>
              </a:spcBef>
              <a:spcAft>
                <a:spcPct val="0"/>
              </a:spcAft>
              <a:buClrTx/>
              <a:buSzTx/>
            </a:pPr>
            <a:r>
              <a:rPr kumimoji="0" lang="en-US" altLang="en-US" b="0" i="0" u="none" strike="noStrike" cap="none" normalizeH="0" baseline="0" dirty="0">
                <a:ln>
                  <a:noFill/>
                </a:ln>
                <a:solidFill>
                  <a:schemeClr val="bg1"/>
                </a:solidFill>
                <a:effectLst/>
                <a:latin typeface="Arial" panose="020B0604020202020204" pitchFamily="34" charset="0"/>
              </a:rPr>
              <a:t>Determine status based on the majority of detections (e.g., 4 "no helmet" and 1 "helmet" means classify as "no helmet").</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200" b="1" i="0" u="none" strike="noStrike" cap="none" normalizeH="0" baseline="0" dirty="0">
                <a:ln>
                  <a:noFill/>
                </a:ln>
                <a:solidFill>
                  <a:schemeClr val="bg1"/>
                </a:solidFill>
                <a:effectLst/>
                <a:latin typeface="Arial" panose="020B0604020202020204" pitchFamily="34" charset="0"/>
              </a:rPr>
              <a:t>Results Display</a:t>
            </a:r>
            <a:r>
              <a:rPr kumimoji="0" lang="en-US" altLang="en-US" sz="1200" b="0" i="0" u="none" strike="noStrike" cap="none" normalizeH="0" baseline="0" dirty="0">
                <a:ln>
                  <a:noFill/>
                </a:ln>
                <a:solidFill>
                  <a:schemeClr val="bg1"/>
                </a:solidFill>
                <a:effectLst/>
                <a:latin typeface="Arial" panose="020B0604020202020204" pitchFamily="34" charset="0"/>
              </a:rPr>
              <a:t>:</a:t>
            </a:r>
          </a:p>
          <a:p>
            <a:pPr marL="628650" lvl="1" indent="-171450" eaLnBrk="0" fontAlgn="base" hangingPunct="0">
              <a:lnSpc>
                <a:spcPct val="100000"/>
              </a:lnSpc>
              <a:spcBef>
                <a:spcPct val="0"/>
              </a:spcBef>
              <a:spcAft>
                <a:spcPct val="0"/>
              </a:spcAft>
              <a:buClrTx/>
              <a:buSzTx/>
            </a:pPr>
            <a:r>
              <a:rPr kumimoji="0" lang="en-US" altLang="en-US" b="0" i="0" u="none" strike="noStrike" cap="none" normalizeH="0" baseline="0" dirty="0">
                <a:ln>
                  <a:noFill/>
                </a:ln>
                <a:solidFill>
                  <a:schemeClr val="bg1"/>
                </a:solidFill>
                <a:effectLst/>
                <a:latin typeface="Arial" panose="020B0604020202020204" pitchFamily="34" charset="0"/>
              </a:rPr>
              <a:t>Show images of individuals consistently without helmets on a second screen for safety awareness.</a:t>
            </a:r>
          </a:p>
          <a:p>
            <a:pPr marL="171450" indent="-171450" eaLnBrk="0" fontAlgn="base" hangingPunct="0">
              <a:spcBef>
                <a:spcPct val="0"/>
              </a:spcBef>
              <a:spcAft>
                <a:spcPct val="0"/>
              </a:spcAft>
              <a:buClrTx/>
              <a:buSzTx/>
            </a:pPr>
            <a:endParaRPr kumimoji="0" lang="en-US" altLang="en-US" sz="1200" b="1"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chemeClr val="bg1"/>
                </a:solidFill>
                <a:effectLst/>
                <a:latin typeface="Arial" panose="020B0604020202020204" pitchFamily="34" charset="0"/>
              </a:rPr>
              <a:t>Benefits</a:t>
            </a:r>
            <a:r>
              <a:rPr kumimoji="0" lang="en-US" altLang="en-US" sz="1200" b="0" i="0" u="none" strike="noStrike" cap="none" normalizeH="0" baseline="0" dirty="0">
                <a:ln>
                  <a:noFill/>
                </a:ln>
                <a:solidFill>
                  <a:schemeClr val="bg1"/>
                </a:solidFill>
                <a:effectLst/>
                <a:latin typeface="Arial" panose="020B0604020202020204" pitchFamily="34" charset="0"/>
              </a:rPr>
              <a:t>:</a:t>
            </a:r>
          </a:p>
          <a:p>
            <a:pPr marL="171450" indent="-171450" eaLnBrk="0" fontAlgn="base" hangingPunct="0">
              <a:spcBef>
                <a:spcPct val="0"/>
              </a:spcBef>
              <a:spcAft>
                <a:spcPct val="0"/>
              </a:spcAft>
              <a:buClrTx/>
              <a:buSzTx/>
            </a:pPr>
            <a:r>
              <a:rPr kumimoji="0" lang="en-US" altLang="en-US" sz="1200" b="1" i="0" u="none" strike="noStrike" cap="none" normalizeH="0" baseline="0" dirty="0">
                <a:ln>
                  <a:noFill/>
                </a:ln>
                <a:solidFill>
                  <a:schemeClr val="bg1"/>
                </a:solidFill>
                <a:effectLst/>
                <a:latin typeface="Arial" panose="020B0604020202020204" pitchFamily="34" charset="0"/>
              </a:rPr>
              <a:t>Increased Accuracy</a:t>
            </a:r>
            <a:r>
              <a:rPr kumimoji="0" lang="en-US" altLang="en-US" sz="1200" b="0" i="0" u="none" strike="noStrike" cap="none" normalizeH="0" baseline="0" dirty="0">
                <a:ln>
                  <a:noFill/>
                </a:ln>
                <a:solidFill>
                  <a:schemeClr val="bg1"/>
                </a:solidFill>
                <a:effectLst/>
                <a:latin typeface="Arial" panose="020B0604020202020204" pitchFamily="34" charset="0"/>
              </a:rPr>
              <a:t>: Reduces false positives.</a:t>
            </a:r>
          </a:p>
          <a:p>
            <a:pPr marL="171450" indent="-171450" eaLnBrk="0" fontAlgn="base" hangingPunct="0">
              <a:spcBef>
                <a:spcPct val="0"/>
              </a:spcBef>
              <a:spcAft>
                <a:spcPct val="0"/>
              </a:spcAft>
              <a:buClrTx/>
              <a:buSzTx/>
            </a:pPr>
            <a:r>
              <a:rPr kumimoji="0" lang="en-US" altLang="en-US" sz="1200" b="1" i="0" u="none" strike="noStrike" cap="none" normalizeH="0" baseline="0" dirty="0">
                <a:ln>
                  <a:noFill/>
                </a:ln>
                <a:solidFill>
                  <a:schemeClr val="bg1"/>
                </a:solidFill>
                <a:effectLst/>
                <a:latin typeface="Arial" panose="020B0604020202020204" pitchFamily="34" charset="0"/>
              </a:rPr>
              <a:t>Behavior Context</a:t>
            </a:r>
            <a:r>
              <a:rPr kumimoji="0" lang="en-US" altLang="en-US" sz="1200" b="0" i="0" u="none" strike="noStrike" cap="none" normalizeH="0" baseline="0" dirty="0">
                <a:ln>
                  <a:noFill/>
                </a:ln>
                <a:solidFill>
                  <a:schemeClr val="bg1"/>
                </a:solidFill>
                <a:effectLst/>
                <a:latin typeface="Arial" panose="020B0604020202020204" pitchFamily="34" charset="0"/>
              </a:rPr>
              <a:t>: Assesses helmet usage over time.</a:t>
            </a:r>
          </a:p>
          <a:p>
            <a:pPr marL="171450" indent="-171450" eaLnBrk="0" fontAlgn="base" hangingPunct="0">
              <a:spcBef>
                <a:spcPct val="0"/>
              </a:spcBef>
              <a:spcAft>
                <a:spcPct val="0"/>
              </a:spcAft>
              <a:buClrTx/>
              <a:buSzTx/>
            </a:pPr>
            <a:r>
              <a:rPr kumimoji="0" lang="en-US" altLang="en-US" sz="1200" b="1" i="0" u="none" strike="noStrike" cap="none" normalizeH="0" baseline="0" dirty="0">
                <a:ln>
                  <a:noFill/>
                </a:ln>
                <a:solidFill>
                  <a:schemeClr val="bg1"/>
                </a:solidFill>
                <a:effectLst/>
                <a:latin typeface="Arial" panose="020B0604020202020204" pitchFamily="34" charset="0"/>
              </a:rPr>
              <a:t>Reliable Evaluation</a:t>
            </a:r>
            <a:r>
              <a:rPr kumimoji="0" lang="en-US" altLang="en-US" sz="1200" b="0" i="0" u="none" strike="noStrike" cap="none" normalizeH="0" baseline="0" dirty="0">
                <a:ln>
                  <a:noFill/>
                </a:ln>
                <a:solidFill>
                  <a:schemeClr val="bg1"/>
                </a:solidFill>
                <a:effectLst/>
                <a:latin typeface="Arial" panose="020B0604020202020204" pitchFamily="34" charset="0"/>
              </a:rPr>
              <a:t>: Adjusts based on historical data.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13127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060"/>
                                        </p:tgtEl>
                                        <p:attrNameLst>
                                          <p:attrName>style.visibility</p:attrName>
                                        </p:attrNameLst>
                                      </p:cBhvr>
                                      <p:to>
                                        <p:strVal val="visible"/>
                                      </p:to>
                                    </p:set>
                                    <p:anim calcmode="lin" valueType="num">
                                      <p:cBhvr additive="base">
                                        <p:cTn id="7" dur="1000"/>
                                        <p:tgtEl>
                                          <p:spTgt spid="306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525"/>
        <p:cNvGrpSpPr/>
        <p:nvPr/>
      </p:nvGrpSpPr>
      <p:grpSpPr>
        <a:xfrm>
          <a:off x="0" y="0"/>
          <a:ext cx="0" cy="0"/>
          <a:chOff x="0" y="0"/>
          <a:chExt cx="0" cy="0"/>
        </a:xfrm>
      </p:grpSpPr>
      <p:grpSp>
        <p:nvGrpSpPr>
          <p:cNvPr id="3526" name="Google Shape;3526;p86"/>
          <p:cNvGrpSpPr/>
          <p:nvPr/>
        </p:nvGrpSpPr>
        <p:grpSpPr>
          <a:xfrm>
            <a:off x="2290890" y="573334"/>
            <a:ext cx="1965289" cy="517060"/>
            <a:chOff x="3539975" y="3523525"/>
            <a:chExt cx="745925" cy="196250"/>
          </a:xfrm>
        </p:grpSpPr>
        <p:sp>
          <p:nvSpPr>
            <p:cNvPr id="3527" name="Google Shape;3527;p86"/>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86"/>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86"/>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86"/>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86"/>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86"/>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86"/>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6"/>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86"/>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86"/>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6"/>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86"/>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86"/>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6"/>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86"/>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6"/>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3" name="Google Shape;3543;p86"/>
          <p:cNvSpPr txBox="1">
            <a:spLocks noGrp="1"/>
          </p:cNvSpPr>
          <p:nvPr>
            <p:ph type="title"/>
          </p:nvPr>
        </p:nvSpPr>
        <p:spPr>
          <a:xfrm>
            <a:off x="1987800" y="1227877"/>
            <a:ext cx="5168400" cy="2615400"/>
          </a:xfrm>
          <a:prstGeom prst="rect">
            <a:avLst/>
          </a:prstGeom>
        </p:spPr>
        <p:txBody>
          <a:bodyPr spcFirstLastPara="1" wrap="square" lIns="91425" tIns="0" rIns="91425" bIns="91425" anchor="ctr" anchorCtr="0">
            <a:noAutofit/>
          </a:bodyPr>
          <a:lstStyle/>
          <a:p>
            <a:pPr marL="0" lvl="0" indent="0" algn="ctr" rtl="0">
              <a:spcBef>
                <a:spcPts val="0"/>
              </a:spcBef>
              <a:spcAft>
                <a:spcPts val="0"/>
              </a:spcAft>
              <a:buNone/>
            </a:pPr>
            <a:r>
              <a:rPr lang="en" dirty="0"/>
              <a:t>THANK </a:t>
            </a:r>
            <a:r>
              <a:rPr lang="en" dirty="0">
                <a:solidFill>
                  <a:schemeClr val="dk2"/>
                </a:solidFill>
              </a:rPr>
              <a:t>YOU</a:t>
            </a:r>
            <a:endParaRPr dirty="0">
              <a:solidFill>
                <a:schemeClr val="dk2"/>
              </a:solidFill>
            </a:endParaRPr>
          </a:p>
        </p:txBody>
      </p:sp>
      <p:cxnSp>
        <p:nvCxnSpPr>
          <p:cNvPr id="3544" name="Google Shape;3544;p86"/>
          <p:cNvCxnSpPr/>
          <p:nvPr/>
        </p:nvCxnSpPr>
        <p:spPr>
          <a:xfrm>
            <a:off x="3340884" y="3654852"/>
            <a:ext cx="2580600" cy="0"/>
          </a:xfrm>
          <a:prstGeom prst="straightConnector1">
            <a:avLst/>
          </a:prstGeom>
          <a:noFill/>
          <a:ln w="9525" cap="flat" cmpd="sng">
            <a:solidFill>
              <a:schemeClr val="lt1"/>
            </a:solidFill>
            <a:prstDash val="solid"/>
            <a:round/>
            <a:headEnd type="none" w="med" len="med"/>
            <a:tailEnd type="none" w="med" len="med"/>
          </a:ln>
        </p:spPr>
      </p:cxnSp>
      <p:grpSp>
        <p:nvGrpSpPr>
          <p:cNvPr id="3545" name="Google Shape;3545;p86"/>
          <p:cNvGrpSpPr/>
          <p:nvPr/>
        </p:nvGrpSpPr>
        <p:grpSpPr>
          <a:xfrm>
            <a:off x="5633458" y="-1519770"/>
            <a:ext cx="2795003" cy="2795003"/>
            <a:chOff x="1943325" y="-220375"/>
            <a:chExt cx="1298672" cy="1298672"/>
          </a:xfrm>
        </p:grpSpPr>
        <p:sp>
          <p:nvSpPr>
            <p:cNvPr id="3546" name="Google Shape;3546;p86"/>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6"/>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6"/>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6"/>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6"/>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6"/>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6"/>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6"/>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6"/>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86"/>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6"/>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6"/>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6"/>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86"/>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6"/>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6"/>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86"/>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86"/>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6"/>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86"/>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86"/>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86"/>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86"/>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86"/>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86"/>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86"/>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86"/>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86"/>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86"/>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86"/>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86"/>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86"/>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86"/>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86"/>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86"/>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86"/>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86"/>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86"/>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86"/>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86"/>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86"/>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86"/>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86"/>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86"/>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86"/>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86"/>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86"/>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86"/>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4" name="Google Shape;3594;p86"/>
          <p:cNvSpPr/>
          <p:nvPr/>
        </p:nvSpPr>
        <p:spPr>
          <a:xfrm rot="10800000" flipH="1">
            <a:off x="873954" y="2003240"/>
            <a:ext cx="639486" cy="1296623"/>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595" name="Google Shape;3595;p86"/>
          <p:cNvPicPr preferRelativeResize="0"/>
          <p:nvPr/>
        </p:nvPicPr>
        <p:blipFill>
          <a:blip r:embed="rId3">
            <a:alphaModFix/>
          </a:blip>
          <a:stretch>
            <a:fillRect/>
          </a:stretch>
        </p:blipFill>
        <p:spPr>
          <a:xfrm rot="10800000" flipH="1">
            <a:off x="6363112" y="2325750"/>
            <a:ext cx="7194375" cy="2062375"/>
          </a:xfrm>
          <a:prstGeom prst="rect">
            <a:avLst/>
          </a:prstGeom>
          <a:noFill/>
          <a:ln>
            <a:noFill/>
          </a:ln>
        </p:spPr>
      </p:pic>
      <p:sp>
        <p:nvSpPr>
          <p:cNvPr id="3596" name="Google Shape;3596;p86"/>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86"/>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86">
            <a:hlinkClick r:id="rId4" action="ppaction://hlinksldjump"/>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86">
            <a:hlinkClick r:id="" action="ppaction://hlinkshowjump?jump=previousslide"/>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86">
            <a:hlinkClick r:id="" action="ppaction://hlinkshowjump?jump=nextslide"/>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21600000">
                                      <p:cBhvr>
                                        <p:cTn id="6" dur="1000" fill="hold"/>
                                        <p:tgtEl>
                                          <p:spTgt spid="3594"/>
                                        </p:tgtEl>
                                        <p:attrNameLst>
                                          <p:attrName>r</p:attrName>
                                        </p:attrNameLst>
                                      </p:cBhvr>
                                    </p:animRot>
                                  </p:childTnLst>
                                </p:cTn>
                              </p:par>
                              <p:par>
                                <p:cTn id="7" presetID="8" presetClass="emph" presetSubtype="0" fill="hold" nodeType="withEffect">
                                  <p:stCondLst>
                                    <p:cond delay="0"/>
                                  </p:stCondLst>
                                  <p:childTnLst>
                                    <p:animRot by="-21600000">
                                      <p:cBhvr>
                                        <p:cTn id="8" dur="1000" fill="hold"/>
                                        <p:tgtEl>
                                          <p:spTgt spid="3545"/>
                                        </p:tgtEl>
                                        <p:attrNameLst>
                                          <p:attrName>r</p:attrName>
                                        </p:attrNameLst>
                                      </p:cBhvr>
                                    </p:animRot>
                                  </p:childTnLst>
                                </p:cTn>
                              </p:par>
                              <p:par>
                                <p:cTn id="9" presetID="2" presetClass="entr" presetSubtype="8" fill="hold" nodeType="withEffect">
                                  <p:stCondLst>
                                    <p:cond delay="0"/>
                                  </p:stCondLst>
                                  <p:childTnLst>
                                    <p:set>
                                      <p:cBhvr>
                                        <p:cTn id="10" dur="1" fill="hold">
                                          <p:stCondLst>
                                            <p:cond delay="0"/>
                                          </p:stCondLst>
                                        </p:cTn>
                                        <p:tgtEl>
                                          <p:spTgt spid="3526"/>
                                        </p:tgtEl>
                                        <p:attrNameLst>
                                          <p:attrName>style.visibility</p:attrName>
                                        </p:attrNameLst>
                                      </p:cBhvr>
                                      <p:to>
                                        <p:strVal val="visible"/>
                                      </p:to>
                                    </p:set>
                                    <p:anim calcmode="lin" valueType="num">
                                      <p:cBhvr additive="base">
                                        <p:cTn id="11" dur="1000"/>
                                        <p:tgtEl>
                                          <p:spTgt spid="3526"/>
                                        </p:tgtEl>
                                        <p:attrNameLst>
                                          <p:attrName>ppt_x</p:attrName>
                                        </p:attrNameLst>
                                      </p:cBhvr>
                                      <p:tavLst>
                                        <p:tav tm="0">
                                          <p:val>
                                            <p:strVal val="#ppt_x-1"/>
                                          </p:val>
                                        </p:tav>
                                        <p:tav tm="100000">
                                          <p:val>
                                            <p:strVal val="#ppt_x"/>
                                          </p:val>
                                        </p:tav>
                                      </p:tavLst>
                                    </p:anim>
                                  </p:childTnLst>
                                </p:cTn>
                              </p:par>
                              <p:par>
                                <p:cTn id="12" presetID="2" presetClass="entr" presetSubtype="1" fill="hold" nodeType="withEffect">
                                  <p:stCondLst>
                                    <p:cond delay="0"/>
                                  </p:stCondLst>
                                  <p:childTnLst>
                                    <p:set>
                                      <p:cBhvr>
                                        <p:cTn id="13" dur="1" fill="hold">
                                          <p:stCondLst>
                                            <p:cond delay="0"/>
                                          </p:stCondLst>
                                        </p:cTn>
                                        <p:tgtEl>
                                          <p:spTgt spid="3543"/>
                                        </p:tgtEl>
                                        <p:attrNameLst>
                                          <p:attrName>style.visibility</p:attrName>
                                        </p:attrNameLst>
                                      </p:cBhvr>
                                      <p:to>
                                        <p:strVal val="visible"/>
                                      </p:to>
                                    </p:set>
                                    <p:anim calcmode="lin" valueType="num">
                                      <p:cBhvr additive="base">
                                        <p:cTn id="14" dur="1000"/>
                                        <p:tgtEl>
                                          <p:spTgt spid="3543"/>
                                        </p:tgtEl>
                                        <p:attrNameLst>
                                          <p:attrName>ppt_y</p:attrName>
                                        </p:attrNameLst>
                                      </p:cBhvr>
                                      <p:tavLst>
                                        <p:tav tm="0">
                                          <p:val>
                                            <p:strVal val="#ppt_y-1"/>
                                          </p:val>
                                        </p:tav>
                                        <p:tav tm="100000">
                                          <p:val>
                                            <p:strVal val="#ppt_y"/>
                                          </p:val>
                                        </p:tav>
                                      </p:tavLst>
                                    </p:anim>
                                  </p:childTnLst>
                                </p:cTn>
                              </p:par>
                              <p:par>
                                <p:cTn id="15" presetID="2" presetClass="entr" presetSubtype="2" fill="hold" nodeType="withEffect">
                                  <p:stCondLst>
                                    <p:cond delay="0"/>
                                  </p:stCondLst>
                                  <p:childTnLst>
                                    <p:set>
                                      <p:cBhvr>
                                        <p:cTn id="16" dur="1" fill="hold">
                                          <p:stCondLst>
                                            <p:cond delay="0"/>
                                          </p:stCondLst>
                                        </p:cTn>
                                        <p:tgtEl>
                                          <p:spTgt spid="3544"/>
                                        </p:tgtEl>
                                        <p:attrNameLst>
                                          <p:attrName>style.visibility</p:attrName>
                                        </p:attrNameLst>
                                      </p:cBhvr>
                                      <p:to>
                                        <p:strVal val="visible"/>
                                      </p:to>
                                    </p:set>
                                    <p:anim calcmode="lin" valueType="num">
                                      <p:cBhvr additive="base">
                                        <p:cTn id="17" dur="1000"/>
                                        <p:tgtEl>
                                          <p:spTgt spid="3544"/>
                                        </p:tgtEl>
                                        <p:attrNameLst>
                                          <p:attrName>ppt_x</p:attrName>
                                        </p:attrNameLst>
                                      </p:cBhvr>
                                      <p:tavLst>
                                        <p:tav tm="0">
                                          <p:val>
                                            <p:strVal val="#ppt_x+1"/>
                                          </p:val>
                                        </p:tav>
                                        <p:tav tm="100000">
                                          <p:val>
                                            <p:strVal val="#ppt_x"/>
                                          </p:val>
                                        </p:tav>
                                      </p:tavLst>
                                    </p:anim>
                                  </p:childTnLst>
                                </p:cTn>
                              </p:par>
                              <p:par>
                                <p:cTn id="18" presetID="10" presetClass="entr" presetSubtype="0" fill="hold" nodeType="withEffect">
                                  <p:stCondLst>
                                    <p:cond delay="0"/>
                                  </p:stCondLst>
                                  <p:childTnLst>
                                    <p:set>
                                      <p:cBhvr>
                                        <p:cTn id="19" dur="1" fill="hold">
                                          <p:stCondLst>
                                            <p:cond delay="0"/>
                                          </p:stCondLst>
                                        </p:cTn>
                                        <p:tgtEl>
                                          <p:spTgt spid="3596"/>
                                        </p:tgtEl>
                                        <p:attrNameLst>
                                          <p:attrName>style.visibility</p:attrName>
                                        </p:attrNameLst>
                                      </p:cBhvr>
                                      <p:to>
                                        <p:strVal val="visible"/>
                                      </p:to>
                                    </p:set>
                                    <p:animEffect transition="in" filter="fade">
                                      <p:cBhvr>
                                        <p:cTn id="20" dur="1000"/>
                                        <p:tgtEl>
                                          <p:spTgt spid="3596"/>
                                        </p:tgtEl>
                                      </p:cBhvr>
                                    </p:animEffect>
                                  </p:childTnLst>
                                </p:cTn>
                              </p:par>
                              <p:par>
                                <p:cTn id="21" presetID="10" presetClass="entr" presetSubtype="0" fill="hold" nodeType="withEffect">
                                  <p:stCondLst>
                                    <p:cond delay="0"/>
                                  </p:stCondLst>
                                  <p:childTnLst>
                                    <p:set>
                                      <p:cBhvr>
                                        <p:cTn id="22" dur="1" fill="hold">
                                          <p:stCondLst>
                                            <p:cond delay="0"/>
                                          </p:stCondLst>
                                        </p:cTn>
                                        <p:tgtEl>
                                          <p:spTgt spid="3597"/>
                                        </p:tgtEl>
                                        <p:attrNameLst>
                                          <p:attrName>style.visibility</p:attrName>
                                        </p:attrNameLst>
                                      </p:cBhvr>
                                      <p:to>
                                        <p:strVal val="visible"/>
                                      </p:to>
                                    </p:set>
                                    <p:animEffect transition="in" filter="fade">
                                      <p:cBhvr>
                                        <p:cTn id="23" dur="1000"/>
                                        <p:tgtEl>
                                          <p:spTgt spid="3597"/>
                                        </p:tgtEl>
                                      </p:cBhvr>
                                    </p:animEffect>
                                  </p:childTnLst>
                                </p:cTn>
                              </p:par>
                              <p:par>
                                <p:cTn id="24" presetID="10" presetClass="entr" presetSubtype="0" fill="hold" nodeType="withEffect">
                                  <p:stCondLst>
                                    <p:cond delay="0"/>
                                  </p:stCondLst>
                                  <p:childTnLst>
                                    <p:set>
                                      <p:cBhvr>
                                        <p:cTn id="25" dur="1" fill="hold">
                                          <p:stCondLst>
                                            <p:cond delay="0"/>
                                          </p:stCondLst>
                                        </p:cTn>
                                        <p:tgtEl>
                                          <p:spTgt spid="3598"/>
                                        </p:tgtEl>
                                        <p:attrNameLst>
                                          <p:attrName>style.visibility</p:attrName>
                                        </p:attrNameLst>
                                      </p:cBhvr>
                                      <p:to>
                                        <p:strVal val="visible"/>
                                      </p:to>
                                    </p:set>
                                    <p:animEffect transition="in" filter="fade">
                                      <p:cBhvr>
                                        <p:cTn id="26" dur="1000"/>
                                        <p:tgtEl>
                                          <p:spTgt spid="3598"/>
                                        </p:tgtEl>
                                      </p:cBhvr>
                                    </p:animEffect>
                                  </p:childTnLst>
                                </p:cTn>
                              </p:par>
                              <p:par>
                                <p:cTn id="27" presetID="10" presetClass="entr" presetSubtype="0" fill="hold" nodeType="withEffect">
                                  <p:stCondLst>
                                    <p:cond delay="0"/>
                                  </p:stCondLst>
                                  <p:childTnLst>
                                    <p:set>
                                      <p:cBhvr>
                                        <p:cTn id="28" dur="1" fill="hold">
                                          <p:stCondLst>
                                            <p:cond delay="0"/>
                                          </p:stCondLst>
                                        </p:cTn>
                                        <p:tgtEl>
                                          <p:spTgt spid="3599"/>
                                        </p:tgtEl>
                                        <p:attrNameLst>
                                          <p:attrName>style.visibility</p:attrName>
                                        </p:attrNameLst>
                                      </p:cBhvr>
                                      <p:to>
                                        <p:strVal val="visible"/>
                                      </p:to>
                                    </p:set>
                                    <p:animEffect transition="in" filter="fade">
                                      <p:cBhvr>
                                        <p:cTn id="29" dur="1000"/>
                                        <p:tgtEl>
                                          <p:spTgt spid="3599"/>
                                        </p:tgtEl>
                                      </p:cBhvr>
                                    </p:animEffect>
                                  </p:childTnLst>
                                </p:cTn>
                              </p:par>
                              <p:par>
                                <p:cTn id="30" presetID="10" presetClass="entr" presetSubtype="0" fill="hold" nodeType="withEffect">
                                  <p:stCondLst>
                                    <p:cond delay="0"/>
                                  </p:stCondLst>
                                  <p:childTnLst>
                                    <p:set>
                                      <p:cBhvr>
                                        <p:cTn id="31" dur="1" fill="hold">
                                          <p:stCondLst>
                                            <p:cond delay="0"/>
                                          </p:stCondLst>
                                        </p:cTn>
                                        <p:tgtEl>
                                          <p:spTgt spid="3600"/>
                                        </p:tgtEl>
                                        <p:attrNameLst>
                                          <p:attrName>style.visibility</p:attrName>
                                        </p:attrNameLst>
                                      </p:cBhvr>
                                      <p:to>
                                        <p:strVal val="visible"/>
                                      </p:to>
                                    </p:set>
                                    <p:animEffect transition="in" filter="fade">
                                      <p:cBhvr>
                                        <p:cTn id="32" dur="1000"/>
                                        <p:tgtEl>
                                          <p:spTgt spid="36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98"/>
        <p:cNvGrpSpPr/>
        <p:nvPr/>
      </p:nvGrpSpPr>
      <p:grpSpPr>
        <a:xfrm>
          <a:off x="0" y="0"/>
          <a:ext cx="0" cy="0"/>
          <a:chOff x="0" y="0"/>
          <a:chExt cx="0" cy="0"/>
        </a:xfrm>
      </p:grpSpPr>
      <p:sp>
        <p:nvSpPr>
          <p:cNvPr id="2599" name="Google Shape;2599;p59"/>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CONTENTS</a:t>
            </a:r>
            <a:endParaRPr dirty="0"/>
          </a:p>
        </p:txBody>
      </p:sp>
      <p:graphicFrame>
        <p:nvGraphicFramePr>
          <p:cNvPr id="2600" name="Google Shape;2600;p59"/>
          <p:cNvGraphicFramePr/>
          <p:nvPr>
            <p:extLst>
              <p:ext uri="{D42A27DB-BD31-4B8C-83A1-F6EECF244321}">
                <p14:modId xmlns:p14="http://schemas.microsoft.com/office/powerpoint/2010/main" val="1848491649"/>
              </p:ext>
            </p:extLst>
          </p:nvPr>
        </p:nvGraphicFramePr>
        <p:xfrm>
          <a:off x="379141" y="1421613"/>
          <a:ext cx="8281639" cy="2604126"/>
        </p:xfrm>
        <a:graphic>
          <a:graphicData uri="http://schemas.openxmlformats.org/drawingml/2006/table">
            <a:tbl>
              <a:tblPr>
                <a:noFill/>
                <a:tableStyleId>{5E650AE7-4A1C-4AE3-83BF-1B0BD2C5063D}</a:tableStyleId>
              </a:tblPr>
              <a:tblGrid>
                <a:gridCol w="2646517">
                  <a:extLst>
                    <a:ext uri="{9D8B030D-6E8A-4147-A177-3AD203B41FA5}">
                      <a16:colId xmlns:a16="http://schemas.microsoft.com/office/drawing/2014/main" val="20000"/>
                    </a:ext>
                  </a:extLst>
                </a:gridCol>
                <a:gridCol w="5635122">
                  <a:extLst>
                    <a:ext uri="{9D8B030D-6E8A-4147-A177-3AD203B41FA5}">
                      <a16:colId xmlns:a16="http://schemas.microsoft.com/office/drawing/2014/main" val="20001"/>
                    </a:ext>
                  </a:extLst>
                </a:gridCol>
              </a:tblGrid>
              <a:tr h="434021">
                <a:tc>
                  <a:txBody>
                    <a:bodyPr/>
                    <a:lstStyle/>
                    <a:p>
                      <a:pPr marL="0" lvl="0" indent="0" algn="l" rtl="0">
                        <a:spcBef>
                          <a:spcPts val="0"/>
                        </a:spcBef>
                        <a:spcAft>
                          <a:spcPts val="0"/>
                        </a:spcAft>
                        <a:buNone/>
                      </a:pPr>
                      <a:r>
                        <a:rPr lang="en" sz="1400" dirty="0">
                          <a:solidFill>
                            <a:schemeClr val="dk2"/>
                          </a:solidFill>
                          <a:uFill>
                            <a:noFill/>
                          </a:uFill>
                          <a:latin typeface="Aldrich"/>
                          <a:ea typeface="Aldrich"/>
                          <a:cs typeface="Aldrich"/>
                          <a:sym typeface="Aldrich"/>
                        </a:rPr>
                        <a:t>Introduction and Approach</a:t>
                      </a:r>
                      <a:endParaRPr sz="1400" dirty="0">
                        <a:solidFill>
                          <a:schemeClr val="dk2"/>
                        </a:solidFill>
                        <a:latin typeface="Aldrich"/>
                        <a:ea typeface="Aldrich"/>
                        <a:cs typeface="Aldrich"/>
                        <a:sym typeface="Aldrich"/>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US" sz="1200" dirty="0">
                          <a:solidFill>
                            <a:schemeClr val="bg1"/>
                          </a:solidFill>
                        </a:rPr>
                        <a:t>Detect if people are wearing helmets via traffic camera footage</a:t>
                      </a:r>
                      <a:endParaRPr sz="1200" dirty="0">
                        <a:solidFill>
                          <a:schemeClr val="bg1"/>
                        </a:solidFill>
                        <a:latin typeface="Bai Jamjuree"/>
                        <a:ea typeface="Bai Jamjuree"/>
                        <a:cs typeface="Bai Jamjuree"/>
                        <a:sym typeface="Bai Jamjuree"/>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434021">
                <a:tc>
                  <a:txBody>
                    <a:bodyPr/>
                    <a:lstStyle/>
                    <a:p>
                      <a:pPr marL="0" lvl="0" indent="0" algn="l" rtl="0">
                        <a:spcBef>
                          <a:spcPts val="0"/>
                        </a:spcBef>
                        <a:spcAft>
                          <a:spcPts val="0"/>
                        </a:spcAft>
                        <a:buNone/>
                      </a:pPr>
                      <a:r>
                        <a:rPr lang="en" sz="1400" dirty="0">
                          <a:solidFill>
                            <a:schemeClr val="dk2"/>
                          </a:solidFill>
                          <a:uFill>
                            <a:noFill/>
                          </a:uFill>
                          <a:latin typeface="Aldrich"/>
                          <a:ea typeface="Aldrich"/>
                          <a:cs typeface="Aldrich"/>
                          <a:sym typeface="Aldrich"/>
                        </a:rPr>
                        <a:t>Why YOLO</a:t>
                      </a:r>
                      <a:endParaRPr sz="1400" dirty="0">
                        <a:solidFill>
                          <a:schemeClr val="dk2"/>
                        </a:solidFill>
                        <a:latin typeface="Aldrich"/>
                        <a:ea typeface="Aldrich"/>
                        <a:cs typeface="Aldrich"/>
                        <a:sym typeface="Aldrich"/>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US" sz="1200" dirty="0">
                          <a:solidFill>
                            <a:schemeClr val="bg1"/>
                          </a:solidFill>
                        </a:rPr>
                        <a:t>YOLO offers fast, accurate detection ideal for real-time needs</a:t>
                      </a:r>
                      <a:endParaRPr lang="en-US" sz="1200" dirty="0">
                        <a:solidFill>
                          <a:schemeClr val="bg1"/>
                        </a:solidFill>
                        <a:latin typeface="Bai Jamjuree"/>
                        <a:ea typeface="Bai Jamjuree"/>
                        <a:cs typeface="Bai Jamjuree"/>
                        <a:sym typeface="Bai Jamjuree"/>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434021">
                <a:tc>
                  <a:txBody>
                    <a:bodyPr/>
                    <a:lstStyle/>
                    <a:p>
                      <a:pPr marL="0" lvl="0" indent="0" algn="l" rtl="0">
                        <a:spcBef>
                          <a:spcPts val="0"/>
                        </a:spcBef>
                        <a:spcAft>
                          <a:spcPts val="0"/>
                        </a:spcAft>
                        <a:buNone/>
                      </a:pPr>
                      <a:r>
                        <a:rPr lang="en" sz="1400" dirty="0">
                          <a:solidFill>
                            <a:schemeClr val="dk2"/>
                          </a:solidFill>
                          <a:uFill>
                            <a:noFill/>
                          </a:uFill>
                          <a:latin typeface="Aldrich"/>
                          <a:ea typeface="Aldrich"/>
                          <a:cs typeface="Aldrich"/>
                          <a:sym typeface="Aldrich"/>
                        </a:rPr>
                        <a:t>Observations</a:t>
                      </a:r>
                      <a:endParaRPr sz="1400" dirty="0">
                        <a:solidFill>
                          <a:schemeClr val="dk2"/>
                        </a:solidFill>
                        <a:latin typeface="Aldrich"/>
                        <a:ea typeface="Aldrich"/>
                        <a:cs typeface="Aldrich"/>
                        <a:sym typeface="Aldrich"/>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US" sz="1200" dirty="0">
                          <a:solidFill>
                            <a:schemeClr val="bg1"/>
                          </a:solidFill>
                        </a:rPr>
                        <a:t>Inaccuracies and Inabilities of the Model for some video footages</a:t>
                      </a:r>
                      <a:endParaRPr lang="en-US" sz="1200" dirty="0">
                        <a:solidFill>
                          <a:schemeClr val="bg1"/>
                        </a:solidFill>
                        <a:latin typeface="Bai Jamjuree"/>
                        <a:ea typeface="Bai Jamjuree"/>
                        <a:cs typeface="Bai Jamjuree"/>
                        <a:sym typeface="Bai Jamjuree"/>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434021">
                <a:tc>
                  <a:txBody>
                    <a:bodyPr/>
                    <a:lstStyle/>
                    <a:p>
                      <a:pPr marL="0" lvl="0" indent="0" algn="l" rtl="0">
                        <a:spcBef>
                          <a:spcPts val="0"/>
                        </a:spcBef>
                        <a:spcAft>
                          <a:spcPts val="0"/>
                        </a:spcAft>
                        <a:buNone/>
                      </a:pPr>
                      <a:r>
                        <a:rPr lang="en" sz="1400" dirty="0">
                          <a:solidFill>
                            <a:schemeClr val="dk2"/>
                          </a:solidFill>
                          <a:uFill>
                            <a:noFill/>
                          </a:uFill>
                          <a:latin typeface="Aldrich"/>
                          <a:ea typeface="Aldrich"/>
                          <a:cs typeface="Aldrich"/>
                          <a:sym typeface="Aldrich"/>
                        </a:rPr>
                        <a:t>Improvements</a:t>
                      </a:r>
                      <a:endParaRPr sz="1400" dirty="0">
                        <a:solidFill>
                          <a:schemeClr val="dk2"/>
                        </a:solidFill>
                        <a:latin typeface="Aldrich"/>
                        <a:ea typeface="Aldrich"/>
                        <a:cs typeface="Aldrich"/>
                        <a:sym typeface="Aldrich"/>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US" sz="1200" dirty="0">
                          <a:solidFill>
                            <a:schemeClr val="bg1"/>
                          </a:solidFill>
                        </a:rPr>
                        <a:t>Improving the Search Algorithm</a:t>
                      </a:r>
                      <a:endParaRPr lang="en-US" sz="1200" dirty="0">
                        <a:solidFill>
                          <a:schemeClr val="bg1"/>
                        </a:solidFill>
                        <a:latin typeface="Bai Jamjuree"/>
                        <a:ea typeface="Bai Jamjuree"/>
                        <a:cs typeface="Bai Jamjuree"/>
                        <a:sym typeface="Bai Jamjuree"/>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434021">
                <a:tc>
                  <a:txBody>
                    <a:bodyPr/>
                    <a:lstStyle/>
                    <a:p>
                      <a:pPr marL="0" lvl="0" indent="0" algn="l" rtl="0">
                        <a:spcBef>
                          <a:spcPts val="0"/>
                        </a:spcBef>
                        <a:spcAft>
                          <a:spcPts val="0"/>
                        </a:spcAft>
                        <a:buNone/>
                      </a:pPr>
                      <a:r>
                        <a:rPr lang="en" sz="1400" dirty="0">
                          <a:solidFill>
                            <a:schemeClr val="dk2"/>
                          </a:solidFill>
                          <a:uFill>
                            <a:noFill/>
                          </a:uFill>
                          <a:latin typeface="Aldrich"/>
                          <a:ea typeface="Aldrich"/>
                          <a:cs typeface="Aldrich"/>
                          <a:sym typeface="Aldrich"/>
                        </a:rPr>
                        <a:t>Real World Application</a:t>
                      </a:r>
                      <a:endParaRPr sz="1400" dirty="0">
                        <a:solidFill>
                          <a:schemeClr val="dk2"/>
                        </a:solidFill>
                        <a:latin typeface="Aldrich"/>
                        <a:ea typeface="Aldrich"/>
                        <a:cs typeface="Aldrich"/>
                        <a:sym typeface="Aldrich"/>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US" sz="1200" dirty="0">
                          <a:solidFill>
                            <a:schemeClr val="bg1"/>
                          </a:solidFill>
                        </a:rPr>
                        <a:t>No Green Light till you wear a helmet</a:t>
                      </a:r>
                      <a:endParaRPr lang="en-US" sz="1200" dirty="0">
                        <a:solidFill>
                          <a:schemeClr val="bg1"/>
                        </a:solidFill>
                        <a:latin typeface="Bai Jamjuree"/>
                        <a:ea typeface="Bai Jamjuree"/>
                        <a:cs typeface="Bai Jamjuree"/>
                        <a:sym typeface="Bai Jamjuree"/>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434021">
                <a:tc>
                  <a:txBody>
                    <a:bodyPr/>
                    <a:lstStyle/>
                    <a:p>
                      <a:pPr marL="0" lvl="0" indent="0" algn="l" rtl="0">
                        <a:spcBef>
                          <a:spcPts val="0"/>
                        </a:spcBef>
                        <a:spcAft>
                          <a:spcPts val="0"/>
                        </a:spcAft>
                        <a:buNone/>
                      </a:pPr>
                      <a:r>
                        <a:rPr lang="en" sz="1400" dirty="0">
                          <a:solidFill>
                            <a:schemeClr val="dk2"/>
                          </a:solidFill>
                          <a:uFill>
                            <a:noFill/>
                          </a:uFill>
                          <a:latin typeface="Aldrich"/>
                          <a:ea typeface="Aldrich"/>
                          <a:cs typeface="Aldrich"/>
                          <a:sym typeface="Aldrich"/>
                        </a:rPr>
                        <a:t>Future Work</a:t>
                      </a:r>
                      <a:endParaRPr sz="1400" dirty="0">
                        <a:solidFill>
                          <a:schemeClr val="dk2"/>
                        </a:solidFill>
                        <a:latin typeface="Aldrich"/>
                        <a:ea typeface="Aldrich"/>
                        <a:cs typeface="Aldrich"/>
                        <a:sym typeface="Aldrich"/>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US" sz="1200" dirty="0">
                          <a:solidFill>
                            <a:schemeClr val="bg1"/>
                          </a:solidFill>
                        </a:rPr>
                        <a:t>Ideas of improving the feature beyond Yolo’s training</a:t>
                      </a:r>
                      <a:endParaRPr lang="en-US" sz="1200" dirty="0">
                        <a:solidFill>
                          <a:schemeClr val="bg1"/>
                        </a:solidFill>
                        <a:latin typeface="Bai Jamjuree"/>
                        <a:ea typeface="Bai Jamjuree"/>
                        <a:cs typeface="Bai Jamjuree"/>
                        <a:sym typeface="Bai Jamjuree"/>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grpSp>
        <p:nvGrpSpPr>
          <p:cNvPr id="2604" name="Google Shape;2604;p59"/>
          <p:cNvGrpSpPr/>
          <p:nvPr/>
        </p:nvGrpSpPr>
        <p:grpSpPr>
          <a:xfrm>
            <a:off x="7225925" y="-1913179"/>
            <a:ext cx="4000413" cy="3175881"/>
            <a:chOff x="5207925" y="-1994879"/>
            <a:chExt cx="4000413" cy="3175881"/>
          </a:xfrm>
        </p:grpSpPr>
        <p:sp>
          <p:nvSpPr>
            <p:cNvPr id="2605" name="Google Shape;2605;p59"/>
            <p:cNvSpPr/>
            <p:nvPr/>
          </p:nvSpPr>
          <p:spPr>
            <a:xfrm>
              <a:off x="5256209" y="-1994879"/>
              <a:ext cx="3952129" cy="3103920"/>
            </a:xfrm>
            <a:custGeom>
              <a:avLst/>
              <a:gdLst/>
              <a:ahLst/>
              <a:cxnLst/>
              <a:rect l="l" t="t" r="r" b="b"/>
              <a:pathLst>
                <a:path w="89954" h="70648" fill="none" extrusionOk="0">
                  <a:moveTo>
                    <a:pt x="89954" y="70647"/>
                  </a:moveTo>
                  <a:lnTo>
                    <a:pt x="1" y="70647"/>
                  </a:ln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9"/>
            <p:cNvSpPr/>
            <p:nvPr/>
          </p:nvSpPr>
          <p:spPr>
            <a:xfrm>
              <a:off x="5579917" y="1036061"/>
              <a:ext cx="144942" cy="144942"/>
            </a:xfrm>
            <a:custGeom>
              <a:avLst/>
              <a:gdLst/>
              <a:ahLst/>
              <a:cxnLst/>
              <a:rect l="l" t="t" r="r" b="b"/>
              <a:pathLst>
                <a:path w="3299" h="3299" extrusionOk="0">
                  <a:moveTo>
                    <a:pt x="0" y="1"/>
                  </a:moveTo>
                  <a:lnTo>
                    <a:pt x="0" y="3299"/>
                  </a:lnTo>
                  <a:lnTo>
                    <a:pt x="3298" y="3299"/>
                  </a:lnTo>
                  <a:lnTo>
                    <a:pt x="32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9"/>
            <p:cNvSpPr/>
            <p:nvPr/>
          </p:nvSpPr>
          <p:spPr>
            <a:xfrm>
              <a:off x="5207925" y="352772"/>
              <a:ext cx="96613" cy="394888"/>
            </a:xfrm>
            <a:custGeom>
              <a:avLst/>
              <a:gdLst/>
              <a:ahLst/>
              <a:cxnLst/>
              <a:rect l="l" t="t" r="r" b="b"/>
              <a:pathLst>
                <a:path w="2199" h="8988" extrusionOk="0">
                  <a:moveTo>
                    <a:pt x="0" y="0"/>
                  </a:moveTo>
                  <a:lnTo>
                    <a:pt x="0" y="8988"/>
                  </a:lnTo>
                  <a:lnTo>
                    <a:pt x="2199" y="8988"/>
                  </a:lnTo>
                  <a:lnTo>
                    <a:pt x="21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600"/>
                                        </p:tgtEl>
                                        <p:attrNameLst>
                                          <p:attrName>style.visibility</p:attrName>
                                        </p:attrNameLst>
                                      </p:cBhvr>
                                      <p:to>
                                        <p:strVal val="visible"/>
                                      </p:to>
                                    </p:set>
                                    <p:animEffect transition="in" filter="fade">
                                      <p:cBhvr>
                                        <p:cTn id="7" dur="1000"/>
                                        <p:tgtEl>
                                          <p:spTgt spid="2600"/>
                                        </p:tgtEl>
                                      </p:cBhvr>
                                    </p:animEffect>
                                  </p:childTnLst>
                                </p:cTn>
                              </p:par>
                              <p:par>
                                <p:cTn id="8" presetID="2" presetClass="entr" presetSubtype="8" fill="hold" nodeType="withEffect">
                                  <p:stCondLst>
                                    <p:cond delay="0"/>
                                  </p:stCondLst>
                                  <p:childTnLst>
                                    <p:set>
                                      <p:cBhvr>
                                        <p:cTn id="9" dur="1" fill="hold">
                                          <p:stCondLst>
                                            <p:cond delay="0"/>
                                          </p:stCondLst>
                                        </p:cTn>
                                        <p:tgtEl>
                                          <p:spTgt spid="2599"/>
                                        </p:tgtEl>
                                        <p:attrNameLst>
                                          <p:attrName>style.visibility</p:attrName>
                                        </p:attrNameLst>
                                      </p:cBhvr>
                                      <p:to>
                                        <p:strVal val="visible"/>
                                      </p:to>
                                    </p:set>
                                    <p:anim calcmode="lin" valueType="num">
                                      <p:cBhvr additive="base">
                                        <p:cTn id="10" dur="1000"/>
                                        <p:tgtEl>
                                          <p:spTgt spid="2599"/>
                                        </p:tgtEl>
                                        <p:attrNameLst>
                                          <p:attrName>ppt_x</p:attrName>
                                        </p:attrNameLst>
                                      </p:cBhvr>
                                      <p:tavLst>
                                        <p:tav tm="0">
                                          <p:val>
                                            <p:strVal val="#ppt_x-1"/>
                                          </p:val>
                                        </p:tav>
                                        <p:tav tm="100000">
                                          <p:val>
                                            <p:strVal val="#ppt_x"/>
                                          </p:val>
                                        </p:tav>
                                      </p:tavLst>
                                    </p:anim>
                                  </p:childTnLst>
                                </p:cTn>
                              </p:par>
                              <p:par>
                                <p:cTn id="11" presetID="2" presetClass="entr" presetSubtype="1" fill="hold" nodeType="withEffect">
                                  <p:stCondLst>
                                    <p:cond delay="0"/>
                                  </p:stCondLst>
                                  <p:childTnLst>
                                    <p:set>
                                      <p:cBhvr>
                                        <p:cTn id="12" dur="1" fill="hold">
                                          <p:stCondLst>
                                            <p:cond delay="0"/>
                                          </p:stCondLst>
                                        </p:cTn>
                                        <p:tgtEl>
                                          <p:spTgt spid="2604"/>
                                        </p:tgtEl>
                                        <p:attrNameLst>
                                          <p:attrName>style.visibility</p:attrName>
                                        </p:attrNameLst>
                                      </p:cBhvr>
                                      <p:to>
                                        <p:strVal val="visible"/>
                                      </p:to>
                                    </p:set>
                                    <p:anim calcmode="lin" valueType="num">
                                      <p:cBhvr additive="base">
                                        <p:cTn id="13" dur="1000"/>
                                        <p:tgtEl>
                                          <p:spTgt spid="260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63"/>
        <p:cNvGrpSpPr/>
        <p:nvPr/>
      </p:nvGrpSpPr>
      <p:grpSpPr>
        <a:xfrm>
          <a:off x="0" y="0"/>
          <a:ext cx="0" cy="0"/>
          <a:chOff x="0" y="0"/>
          <a:chExt cx="0" cy="0"/>
        </a:xfrm>
      </p:grpSpPr>
      <p:sp>
        <p:nvSpPr>
          <p:cNvPr id="2764" name="Google Shape;2764;p64"/>
          <p:cNvSpPr txBox="1">
            <a:spLocks noGrp="1"/>
          </p:cNvSpPr>
          <p:nvPr>
            <p:ph type="title"/>
          </p:nvPr>
        </p:nvSpPr>
        <p:spPr>
          <a:xfrm>
            <a:off x="1467300" y="2623376"/>
            <a:ext cx="6209400" cy="841800"/>
          </a:xfrm>
          <a:prstGeom prst="rect">
            <a:avLst/>
          </a:prstGeom>
        </p:spPr>
        <p:txBody>
          <a:bodyPr spcFirstLastPara="1" wrap="square" lIns="91425" tIns="0" rIns="91425" bIns="91425" anchor="ctr" anchorCtr="0">
            <a:noAutofit/>
          </a:bodyPr>
          <a:lstStyle/>
          <a:p>
            <a:pPr marL="0" lvl="0" indent="0" algn="ctr" rtl="0">
              <a:spcBef>
                <a:spcPts val="0"/>
              </a:spcBef>
              <a:spcAft>
                <a:spcPts val="0"/>
              </a:spcAft>
              <a:buNone/>
            </a:pPr>
            <a:r>
              <a:rPr lang="en" sz="4500" dirty="0">
                <a:solidFill>
                  <a:schemeClr val="dk2"/>
                </a:solidFill>
              </a:rPr>
              <a:t>Introduction</a:t>
            </a:r>
            <a:endParaRPr sz="6000" dirty="0"/>
          </a:p>
        </p:txBody>
      </p:sp>
      <p:sp>
        <p:nvSpPr>
          <p:cNvPr id="2765" name="Google Shape;2765;p64"/>
          <p:cNvSpPr txBox="1">
            <a:spLocks noGrp="1"/>
          </p:cNvSpPr>
          <p:nvPr>
            <p:ph type="title" idx="2"/>
          </p:nvPr>
        </p:nvSpPr>
        <p:spPr>
          <a:xfrm>
            <a:off x="2748300" y="965501"/>
            <a:ext cx="3647400" cy="15999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01</a:t>
            </a:r>
            <a:endParaRPr/>
          </a:p>
        </p:txBody>
      </p:sp>
      <p:sp>
        <p:nvSpPr>
          <p:cNvPr id="2766" name="Google Shape;2766;p64"/>
          <p:cNvSpPr txBox="1">
            <a:spLocks noGrp="1"/>
          </p:cNvSpPr>
          <p:nvPr>
            <p:ph type="subTitle" idx="1"/>
          </p:nvPr>
        </p:nvSpPr>
        <p:spPr>
          <a:xfrm>
            <a:off x="2181900" y="3792111"/>
            <a:ext cx="4780200" cy="348300"/>
          </a:xfrm>
          <a:prstGeom prst="rect">
            <a:avLst/>
          </a:prstGeom>
        </p:spPr>
        <p:txBody>
          <a:bodyPr spcFirstLastPara="1" wrap="square" lIns="91425" tIns="0" rIns="91425" bIns="91425" anchor="t" anchorCtr="0">
            <a:noAutofit/>
          </a:bodyPr>
          <a:lstStyle/>
          <a:p>
            <a:pPr marL="0" lvl="0" indent="0" algn="ctr" rtl="0">
              <a:spcBef>
                <a:spcPts val="0"/>
              </a:spcBef>
              <a:spcAft>
                <a:spcPts val="1600"/>
              </a:spcAft>
              <a:buNone/>
            </a:pPr>
            <a:r>
              <a:rPr lang="en" dirty="0"/>
              <a:t>Problem Statement and Approach</a:t>
            </a:r>
            <a:endParaRPr dirty="0"/>
          </a:p>
        </p:txBody>
      </p:sp>
      <p:grpSp>
        <p:nvGrpSpPr>
          <p:cNvPr id="2767" name="Google Shape;2767;p64"/>
          <p:cNvGrpSpPr/>
          <p:nvPr/>
        </p:nvGrpSpPr>
        <p:grpSpPr>
          <a:xfrm flipH="1">
            <a:off x="2124013" y="1936921"/>
            <a:ext cx="793256" cy="182899"/>
            <a:chOff x="2685575" y="2835950"/>
            <a:chExt cx="433000" cy="99825"/>
          </a:xfrm>
        </p:grpSpPr>
        <p:sp>
          <p:nvSpPr>
            <p:cNvPr id="2768" name="Google Shape;2768;p64"/>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4"/>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4"/>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4"/>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2" name="Google Shape;2772;p64"/>
          <p:cNvSpPr/>
          <p:nvPr/>
        </p:nvSpPr>
        <p:spPr>
          <a:xfrm rot="10800000" flipH="1">
            <a:off x="6498641" y="596700"/>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4"/>
          <p:cNvSpPr/>
          <p:nvPr/>
        </p:nvSpPr>
        <p:spPr>
          <a:xfrm flipH="1">
            <a:off x="7676711" y="2990985"/>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74" name="Google Shape;2774;p64"/>
          <p:cNvCxnSpPr/>
          <p:nvPr/>
        </p:nvCxnSpPr>
        <p:spPr>
          <a:xfrm>
            <a:off x="1968150" y="3579361"/>
            <a:ext cx="5208300" cy="0"/>
          </a:xfrm>
          <a:prstGeom prst="straightConnector1">
            <a:avLst/>
          </a:prstGeom>
          <a:noFill/>
          <a:ln w="9525" cap="flat" cmpd="sng">
            <a:solidFill>
              <a:schemeClr val="lt1"/>
            </a:solidFill>
            <a:prstDash val="solid"/>
            <a:round/>
            <a:headEnd type="none" w="med" len="med"/>
            <a:tailEnd type="none" w="med" len="med"/>
          </a:ln>
        </p:spPr>
      </p:cxnSp>
      <p:sp>
        <p:nvSpPr>
          <p:cNvPr id="2775" name="Google Shape;2775;p64"/>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4"/>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4">
            <a:hlinkClick r:id="rId3" action="ppaction://hlinksldjump"/>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4">
            <a:hlinkClick r:id="" action="ppaction://hlinkshowjump?jump=previousslide"/>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4">
            <a:hlinkClick r:id="" action="ppaction://hlinkshowjump?jump=nextslide"/>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21600000">
                                      <p:cBhvr>
                                        <p:cTn id="6" dur="1000" fill="hold"/>
                                        <p:tgtEl>
                                          <p:spTgt spid="2772"/>
                                        </p:tgtEl>
                                        <p:attrNameLst>
                                          <p:attrName>r</p:attrName>
                                        </p:attrNameLst>
                                      </p:cBhvr>
                                    </p:animRot>
                                  </p:childTnLst>
                                </p:cTn>
                              </p:par>
                              <p:par>
                                <p:cTn id="7" presetID="2" presetClass="entr" presetSubtype="8" fill="hold" nodeType="withEffect">
                                  <p:stCondLst>
                                    <p:cond delay="0"/>
                                  </p:stCondLst>
                                  <p:childTnLst>
                                    <p:set>
                                      <p:cBhvr>
                                        <p:cTn id="8" dur="1" fill="hold">
                                          <p:stCondLst>
                                            <p:cond delay="0"/>
                                          </p:stCondLst>
                                        </p:cTn>
                                        <p:tgtEl>
                                          <p:spTgt spid="2767"/>
                                        </p:tgtEl>
                                        <p:attrNameLst>
                                          <p:attrName>style.visibility</p:attrName>
                                        </p:attrNameLst>
                                      </p:cBhvr>
                                      <p:to>
                                        <p:strVal val="visible"/>
                                      </p:to>
                                    </p:set>
                                    <p:anim calcmode="lin" valueType="num">
                                      <p:cBhvr additive="base">
                                        <p:cTn id="9" dur="1000"/>
                                        <p:tgtEl>
                                          <p:spTgt spid="2767"/>
                                        </p:tgtEl>
                                        <p:attrNameLst>
                                          <p:attrName>ppt_x</p:attrName>
                                        </p:attrNameLst>
                                      </p:cBhvr>
                                      <p:tavLst>
                                        <p:tav tm="0">
                                          <p:val>
                                            <p:strVal val="#ppt_x-1"/>
                                          </p:val>
                                        </p:tav>
                                        <p:tav tm="100000">
                                          <p:val>
                                            <p:strVal val="#ppt_x"/>
                                          </p:val>
                                        </p:tav>
                                      </p:tavLst>
                                    </p:anim>
                                  </p:childTnLst>
                                </p:cTn>
                              </p:par>
                              <p:par>
                                <p:cTn id="10" presetID="2" presetClass="entr" presetSubtype="1" fill="hold" nodeType="withEffect">
                                  <p:stCondLst>
                                    <p:cond delay="0"/>
                                  </p:stCondLst>
                                  <p:childTnLst>
                                    <p:set>
                                      <p:cBhvr>
                                        <p:cTn id="11" dur="1" fill="hold">
                                          <p:stCondLst>
                                            <p:cond delay="0"/>
                                          </p:stCondLst>
                                        </p:cTn>
                                        <p:tgtEl>
                                          <p:spTgt spid="2765"/>
                                        </p:tgtEl>
                                        <p:attrNameLst>
                                          <p:attrName>style.visibility</p:attrName>
                                        </p:attrNameLst>
                                      </p:cBhvr>
                                      <p:to>
                                        <p:strVal val="visible"/>
                                      </p:to>
                                    </p:set>
                                    <p:anim calcmode="lin" valueType="num">
                                      <p:cBhvr additive="base">
                                        <p:cTn id="12" dur="1000"/>
                                        <p:tgtEl>
                                          <p:spTgt spid="2765"/>
                                        </p:tgtEl>
                                        <p:attrNameLst>
                                          <p:attrName>ppt_y</p:attrName>
                                        </p:attrNameLst>
                                      </p:cBhvr>
                                      <p:tavLst>
                                        <p:tav tm="0">
                                          <p:val>
                                            <p:strVal val="#ppt_y-1"/>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2764"/>
                                        </p:tgtEl>
                                        <p:attrNameLst>
                                          <p:attrName>style.visibility</p:attrName>
                                        </p:attrNameLst>
                                      </p:cBhvr>
                                      <p:to>
                                        <p:strVal val="visible"/>
                                      </p:to>
                                    </p:set>
                                    <p:anim calcmode="lin" valueType="num">
                                      <p:cBhvr additive="base">
                                        <p:cTn id="15" dur="1000"/>
                                        <p:tgtEl>
                                          <p:spTgt spid="2764"/>
                                        </p:tgtEl>
                                        <p:attrNameLst>
                                          <p:attrName>ppt_x</p:attrName>
                                        </p:attrNameLst>
                                      </p:cBhvr>
                                      <p:tavLst>
                                        <p:tav tm="0">
                                          <p:val>
                                            <p:strVal val="#ppt_x+1"/>
                                          </p:val>
                                        </p:tav>
                                        <p:tav tm="100000">
                                          <p:val>
                                            <p:strVal val="#ppt_x"/>
                                          </p:val>
                                        </p:tav>
                                      </p:tavLst>
                                    </p:anim>
                                  </p:childTnLst>
                                </p:cTn>
                              </p:par>
                              <p:par>
                                <p:cTn id="16" presetID="2" presetClass="entr" presetSubtype="8" fill="hold" nodeType="withEffect">
                                  <p:stCondLst>
                                    <p:cond delay="0"/>
                                  </p:stCondLst>
                                  <p:childTnLst>
                                    <p:set>
                                      <p:cBhvr>
                                        <p:cTn id="17" dur="1" fill="hold">
                                          <p:stCondLst>
                                            <p:cond delay="0"/>
                                          </p:stCondLst>
                                        </p:cTn>
                                        <p:tgtEl>
                                          <p:spTgt spid="2774"/>
                                        </p:tgtEl>
                                        <p:attrNameLst>
                                          <p:attrName>style.visibility</p:attrName>
                                        </p:attrNameLst>
                                      </p:cBhvr>
                                      <p:to>
                                        <p:strVal val="visible"/>
                                      </p:to>
                                    </p:set>
                                    <p:anim calcmode="lin" valueType="num">
                                      <p:cBhvr additive="base">
                                        <p:cTn id="18" dur="1000"/>
                                        <p:tgtEl>
                                          <p:spTgt spid="2774"/>
                                        </p:tgtEl>
                                        <p:attrNameLst>
                                          <p:attrName>ppt_x</p:attrName>
                                        </p:attrNameLst>
                                      </p:cBhvr>
                                      <p:tavLst>
                                        <p:tav tm="0">
                                          <p:val>
                                            <p:strVal val="#ppt_x-1"/>
                                          </p:val>
                                        </p:tav>
                                        <p:tav tm="100000">
                                          <p:val>
                                            <p:strVal val="#ppt_x"/>
                                          </p:val>
                                        </p:tav>
                                      </p:tavLst>
                                    </p:anim>
                                  </p:childTnLst>
                                </p:cTn>
                              </p:par>
                              <p:par>
                                <p:cTn id="19" presetID="10" presetClass="entr" presetSubtype="0" fill="hold" nodeType="withEffect">
                                  <p:stCondLst>
                                    <p:cond delay="0"/>
                                  </p:stCondLst>
                                  <p:childTnLst>
                                    <p:set>
                                      <p:cBhvr>
                                        <p:cTn id="20" dur="1" fill="hold">
                                          <p:stCondLst>
                                            <p:cond delay="0"/>
                                          </p:stCondLst>
                                        </p:cTn>
                                        <p:tgtEl>
                                          <p:spTgt spid="2766"/>
                                        </p:tgtEl>
                                        <p:attrNameLst>
                                          <p:attrName>style.visibility</p:attrName>
                                        </p:attrNameLst>
                                      </p:cBhvr>
                                      <p:to>
                                        <p:strVal val="visible"/>
                                      </p:to>
                                    </p:set>
                                    <p:animEffect transition="in" filter="fade">
                                      <p:cBhvr>
                                        <p:cTn id="21" dur="1000"/>
                                        <p:tgtEl>
                                          <p:spTgt spid="2766"/>
                                        </p:tgtEl>
                                      </p:cBhvr>
                                    </p:animEffect>
                                  </p:childTnLst>
                                </p:cTn>
                              </p:par>
                              <p:par>
                                <p:cTn id="22" presetID="10" presetClass="entr" presetSubtype="0" fill="hold" nodeType="withEffect">
                                  <p:stCondLst>
                                    <p:cond delay="0"/>
                                  </p:stCondLst>
                                  <p:childTnLst>
                                    <p:set>
                                      <p:cBhvr>
                                        <p:cTn id="23" dur="1" fill="hold">
                                          <p:stCondLst>
                                            <p:cond delay="0"/>
                                          </p:stCondLst>
                                        </p:cTn>
                                        <p:tgtEl>
                                          <p:spTgt spid="2775"/>
                                        </p:tgtEl>
                                        <p:attrNameLst>
                                          <p:attrName>style.visibility</p:attrName>
                                        </p:attrNameLst>
                                      </p:cBhvr>
                                      <p:to>
                                        <p:strVal val="visible"/>
                                      </p:to>
                                    </p:set>
                                    <p:animEffect transition="in" filter="fade">
                                      <p:cBhvr>
                                        <p:cTn id="24" dur="1000"/>
                                        <p:tgtEl>
                                          <p:spTgt spid="2775"/>
                                        </p:tgtEl>
                                      </p:cBhvr>
                                    </p:animEffect>
                                  </p:childTnLst>
                                </p:cTn>
                              </p:par>
                              <p:par>
                                <p:cTn id="25" presetID="10" presetClass="entr" presetSubtype="0" fill="hold" nodeType="withEffect">
                                  <p:stCondLst>
                                    <p:cond delay="0"/>
                                  </p:stCondLst>
                                  <p:childTnLst>
                                    <p:set>
                                      <p:cBhvr>
                                        <p:cTn id="26" dur="1" fill="hold">
                                          <p:stCondLst>
                                            <p:cond delay="0"/>
                                          </p:stCondLst>
                                        </p:cTn>
                                        <p:tgtEl>
                                          <p:spTgt spid="2776"/>
                                        </p:tgtEl>
                                        <p:attrNameLst>
                                          <p:attrName>style.visibility</p:attrName>
                                        </p:attrNameLst>
                                      </p:cBhvr>
                                      <p:to>
                                        <p:strVal val="visible"/>
                                      </p:to>
                                    </p:set>
                                    <p:animEffect transition="in" filter="fade">
                                      <p:cBhvr>
                                        <p:cTn id="27" dur="1000"/>
                                        <p:tgtEl>
                                          <p:spTgt spid="2776"/>
                                        </p:tgtEl>
                                      </p:cBhvr>
                                    </p:animEffect>
                                  </p:childTnLst>
                                </p:cTn>
                              </p:par>
                              <p:par>
                                <p:cTn id="28" presetID="10" presetClass="entr" presetSubtype="0" fill="hold" nodeType="withEffect">
                                  <p:stCondLst>
                                    <p:cond delay="0"/>
                                  </p:stCondLst>
                                  <p:childTnLst>
                                    <p:set>
                                      <p:cBhvr>
                                        <p:cTn id="29" dur="1" fill="hold">
                                          <p:stCondLst>
                                            <p:cond delay="0"/>
                                          </p:stCondLst>
                                        </p:cTn>
                                        <p:tgtEl>
                                          <p:spTgt spid="2777"/>
                                        </p:tgtEl>
                                        <p:attrNameLst>
                                          <p:attrName>style.visibility</p:attrName>
                                        </p:attrNameLst>
                                      </p:cBhvr>
                                      <p:to>
                                        <p:strVal val="visible"/>
                                      </p:to>
                                    </p:set>
                                    <p:animEffect transition="in" filter="fade">
                                      <p:cBhvr>
                                        <p:cTn id="30" dur="1000"/>
                                        <p:tgtEl>
                                          <p:spTgt spid="2777"/>
                                        </p:tgtEl>
                                      </p:cBhvr>
                                    </p:animEffect>
                                  </p:childTnLst>
                                </p:cTn>
                              </p:par>
                              <p:par>
                                <p:cTn id="31" presetID="10" presetClass="entr" presetSubtype="0" fill="hold" nodeType="withEffect">
                                  <p:stCondLst>
                                    <p:cond delay="0"/>
                                  </p:stCondLst>
                                  <p:childTnLst>
                                    <p:set>
                                      <p:cBhvr>
                                        <p:cTn id="32" dur="1" fill="hold">
                                          <p:stCondLst>
                                            <p:cond delay="0"/>
                                          </p:stCondLst>
                                        </p:cTn>
                                        <p:tgtEl>
                                          <p:spTgt spid="2778"/>
                                        </p:tgtEl>
                                        <p:attrNameLst>
                                          <p:attrName>style.visibility</p:attrName>
                                        </p:attrNameLst>
                                      </p:cBhvr>
                                      <p:to>
                                        <p:strVal val="visible"/>
                                      </p:to>
                                    </p:set>
                                    <p:animEffect transition="in" filter="fade">
                                      <p:cBhvr>
                                        <p:cTn id="33" dur="1000"/>
                                        <p:tgtEl>
                                          <p:spTgt spid="2778"/>
                                        </p:tgtEl>
                                      </p:cBhvr>
                                    </p:animEffect>
                                  </p:childTnLst>
                                </p:cTn>
                              </p:par>
                              <p:par>
                                <p:cTn id="34" presetID="10" presetClass="entr" presetSubtype="0" fill="hold" nodeType="withEffect">
                                  <p:stCondLst>
                                    <p:cond delay="0"/>
                                  </p:stCondLst>
                                  <p:childTnLst>
                                    <p:set>
                                      <p:cBhvr>
                                        <p:cTn id="35" dur="1" fill="hold">
                                          <p:stCondLst>
                                            <p:cond delay="0"/>
                                          </p:stCondLst>
                                        </p:cTn>
                                        <p:tgtEl>
                                          <p:spTgt spid="2779"/>
                                        </p:tgtEl>
                                        <p:attrNameLst>
                                          <p:attrName>style.visibility</p:attrName>
                                        </p:attrNameLst>
                                      </p:cBhvr>
                                      <p:to>
                                        <p:strVal val="visible"/>
                                      </p:to>
                                    </p:set>
                                    <p:animEffect transition="in" filter="fade">
                                      <p:cBhvr>
                                        <p:cTn id="36" dur="1000"/>
                                        <p:tgtEl>
                                          <p:spTgt spid="27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59"/>
        <p:cNvGrpSpPr/>
        <p:nvPr/>
      </p:nvGrpSpPr>
      <p:grpSpPr>
        <a:xfrm>
          <a:off x="0" y="0"/>
          <a:ext cx="0" cy="0"/>
          <a:chOff x="0" y="0"/>
          <a:chExt cx="0" cy="0"/>
        </a:xfrm>
      </p:grpSpPr>
      <p:sp>
        <p:nvSpPr>
          <p:cNvPr id="3060" name="Google Shape;3060;p74"/>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Problem and Approach</a:t>
            </a:r>
            <a:endParaRPr dirty="0"/>
          </a:p>
        </p:txBody>
      </p:sp>
      <p:sp>
        <p:nvSpPr>
          <p:cNvPr id="3061" name="Google Shape;3061;p74"/>
          <p:cNvSpPr txBox="1">
            <a:spLocks noGrp="1"/>
          </p:cNvSpPr>
          <p:nvPr>
            <p:ph type="body" idx="1"/>
          </p:nvPr>
        </p:nvSpPr>
        <p:spPr>
          <a:xfrm>
            <a:off x="1221000" y="1512026"/>
            <a:ext cx="6702000" cy="2347500"/>
          </a:xfrm>
          <a:prstGeom prst="rect">
            <a:avLst/>
          </a:prstGeom>
        </p:spPr>
        <p:txBody>
          <a:bodyPr spcFirstLastPara="1" wrap="square" lIns="91425" tIns="91425" rIns="91425" bIns="91425" anchor="t" anchorCtr="0">
            <a:noAutofit/>
          </a:bodyPr>
          <a:lstStyle/>
          <a:p>
            <a:pPr marL="0" lvl="0" indent="0">
              <a:buNone/>
            </a:pPr>
            <a:r>
              <a:rPr lang="en-US" sz="1600" dirty="0"/>
              <a:t>The problem of helmet safety is significant, as many riders fail to wear helmets, increasing the risk of injury in accidents. Our approach utilizes real-time traffic camera footage to detect whether individuals are wearing helmets. By implementing the YOLO (You Only Look Once) object detection model, we aim to accurately identify helmet usage, enhancing road safety measures and providing valuable data for enforcement.</a:t>
            </a:r>
            <a:endParaRPr sz="1600" dirty="0">
              <a:solidFill>
                <a:schemeClr val="lt1"/>
              </a:solidFill>
            </a:endParaRPr>
          </a:p>
        </p:txBody>
      </p:sp>
      <p:grpSp>
        <p:nvGrpSpPr>
          <p:cNvPr id="3062" name="Google Shape;3062;p74"/>
          <p:cNvGrpSpPr/>
          <p:nvPr/>
        </p:nvGrpSpPr>
        <p:grpSpPr>
          <a:xfrm>
            <a:off x="5724888" y="3484408"/>
            <a:ext cx="793256" cy="182899"/>
            <a:chOff x="2685575" y="2835950"/>
            <a:chExt cx="433000" cy="99825"/>
          </a:xfrm>
        </p:grpSpPr>
        <p:sp>
          <p:nvSpPr>
            <p:cNvPr id="3063" name="Google Shape;3063;p74"/>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4"/>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4"/>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4"/>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7" name="Google Shape;3067;p74"/>
          <p:cNvSpPr/>
          <p:nvPr/>
        </p:nvSpPr>
        <p:spPr>
          <a:xfrm flipH="1">
            <a:off x="7713798" y="2528095"/>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4"/>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4"/>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4">
            <a:hlinkClick r:id="rId3" action="ppaction://hlinksldjump"/>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4">
            <a:hlinkClick r:id="" action="ppaction://hlinkshowjump?jump=previousslide"/>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4">
            <a:hlinkClick r:id="" action="ppaction://hlinkshowjump?jump=nextslide"/>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060"/>
                                        </p:tgtEl>
                                        <p:attrNameLst>
                                          <p:attrName>style.visibility</p:attrName>
                                        </p:attrNameLst>
                                      </p:cBhvr>
                                      <p:to>
                                        <p:strVal val="visible"/>
                                      </p:to>
                                    </p:set>
                                    <p:anim calcmode="lin" valueType="num">
                                      <p:cBhvr additive="base">
                                        <p:cTn id="7" dur="1000"/>
                                        <p:tgtEl>
                                          <p:spTgt spid="3060"/>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062"/>
                                        </p:tgtEl>
                                        <p:attrNameLst>
                                          <p:attrName>style.visibility</p:attrName>
                                        </p:attrNameLst>
                                      </p:cBhvr>
                                      <p:to>
                                        <p:strVal val="visible"/>
                                      </p:to>
                                    </p:set>
                                    <p:anim calcmode="lin" valueType="num">
                                      <p:cBhvr additive="base">
                                        <p:cTn id="10" dur="1000"/>
                                        <p:tgtEl>
                                          <p:spTgt spid="3062"/>
                                        </p:tgtEl>
                                        <p:attrNameLst>
                                          <p:attrName>ppt_x</p:attrName>
                                        </p:attrNameLst>
                                      </p:cBhvr>
                                      <p:tavLst>
                                        <p:tav tm="0">
                                          <p:val>
                                            <p:strVal val="#ppt_x+1"/>
                                          </p:val>
                                        </p:tav>
                                        <p:tav tm="100000">
                                          <p:val>
                                            <p:strVal val="#ppt_x"/>
                                          </p:val>
                                        </p:tav>
                                      </p:tavLst>
                                    </p:anim>
                                  </p:childTnLst>
                                </p:cTn>
                              </p:par>
                              <p:par>
                                <p:cTn id="11" presetID="10" presetClass="entr" presetSubtype="0" fill="hold" nodeType="withEffect">
                                  <p:stCondLst>
                                    <p:cond delay="0"/>
                                  </p:stCondLst>
                                  <p:childTnLst>
                                    <p:set>
                                      <p:cBhvr>
                                        <p:cTn id="12" dur="1" fill="hold">
                                          <p:stCondLst>
                                            <p:cond delay="0"/>
                                          </p:stCondLst>
                                        </p:cTn>
                                        <p:tgtEl>
                                          <p:spTgt spid="3061"/>
                                        </p:tgtEl>
                                        <p:attrNameLst>
                                          <p:attrName>style.visibility</p:attrName>
                                        </p:attrNameLst>
                                      </p:cBhvr>
                                      <p:to>
                                        <p:strVal val="visible"/>
                                      </p:to>
                                    </p:set>
                                    <p:animEffect transition="in" filter="fade">
                                      <p:cBhvr>
                                        <p:cTn id="13" dur="1000"/>
                                        <p:tgtEl>
                                          <p:spTgt spid="3061"/>
                                        </p:tgtEl>
                                      </p:cBhvr>
                                    </p:animEffect>
                                  </p:childTnLst>
                                </p:cTn>
                              </p:par>
                              <p:par>
                                <p:cTn id="14" presetID="8" presetClass="emph" presetSubtype="0" fill="hold" nodeType="withEffect">
                                  <p:stCondLst>
                                    <p:cond delay="0"/>
                                  </p:stCondLst>
                                  <p:childTnLst>
                                    <p:animRot by="-21600000">
                                      <p:cBhvr>
                                        <p:cTn id="15" dur="1000" fill="hold"/>
                                        <p:tgtEl>
                                          <p:spTgt spid="3067"/>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3068"/>
                                        </p:tgtEl>
                                        <p:attrNameLst>
                                          <p:attrName>style.visibility</p:attrName>
                                        </p:attrNameLst>
                                      </p:cBhvr>
                                      <p:to>
                                        <p:strVal val="visible"/>
                                      </p:to>
                                    </p:set>
                                    <p:animEffect transition="in" filter="fade">
                                      <p:cBhvr>
                                        <p:cTn id="18" dur="1000"/>
                                        <p:tgtEl>
                                          <p:spTgt spid="3068"/>
                                        </p:tgtEl>
                                      </p:cBhvr>
                                    </p:animEffect>
                                  </p:childTnLst>
                                </p:cTn>
                              </p:par>
                              <p:par>
                                <p:cTn id="19" presetID="10" presetClass="entr" presetSubtype="0" fill="hold" nodeType="withEffect">
                                  <p:stCondLst>
                                    <p:cond delay="0"/>
                                  </p:stCondLst>
                                  <p:childTnLst>
                                    <p:set>
                                      <p:cBhvr>
                                        <p:cTn id="20" dur="1" fill="hold">
                                          <p:stCondLst>
                                            <p:cond delay="0"/>
                                          </p:stCondLst>
                                        </p:cTn>
                                        <p:tgtEl>
                                          <p:spTgt spid="3069"/>
                                        </p:tgtEl>
                                        <p:attrNameLst>
                                          <p:attrName>style.visibility</p:attrName>
                                        </p:attrNameLst>
                                      </p:cBhvr>
                                      <p:to>
                                        <p:strVal val="visible"/>
                                      </p:to>
                                    </p:set>
                                    <p:animEffect transition="in" filter="fade">
                                      <p:cBhvr>
                                        <p:cTn id="21" dur="1000"/>
                                        <p:tgtEl>
                                          <p:spTgt spid="3069"/>
                                        </p:tgtEl>
                                      </p:cBhvr>
                                    </p:animEffect>
                                  </p:childTnLst>
                                </p:cTn>
                              </p:par>
                              <p:par>
                                <p:cTn id="22" presetID="10" presetClass="entr" presetSubtype="0" fill="hold" nodeType="withEffect">
                                  <p:stCondLst>
                                    <p:cond delay="0"/>
                                  </p:stCondLst>
                                  <p:childTnLst>
                                    <p:set>
                                      <p:cBhvr>
                                        <p:cTn id="23" dur="1" fill="hold">
                                          <p:stCondLst>
                                            <p:cond delay="0"/>
                                          </p:stCondLst>
                                        </p:cTn>
                                        <p:tgtEl>
                                          <p:spTgt spid="3070"/>
                                        </p:tgtEl>
                                        <p:attrNameLst>
                                          <p:attrName>style.visibility</p:attrName>
                                        </p:attrNameLst>
                                      </p:cBhvr>
                                      <p:to>
                                        <p:strVal val="visible"/>
                                      </p:to>
                                    </p:set>
                                    <p:animEffect transition="in" filter="fade">
                                      <p:cBhvr>
                                        <p:cTn id="24" dur="1000"/>
                                        <p:tgtEl>
                                          <p:spTgt spid="3070"/>
                                        </p:tgtEl>
                                      </p:cBhvr>
                                    </p:animEffect>
                                  </p:childTnLst>
                                </p:cTn>
                              </p:par>
                              <p:par>
                                <p:cTn id="25" presetID="10" presetClass="entr" presetSubtype="0" fill="hold" nodeType="withEffect">
                                  <p:stCondLst>
                                    <p:cond delay="0"/>
                                  </p:stCondLst>
                                  <p:childTnLst>
                                    <p:set>
                                      <p:cBhvr>
                                        <p:cTn id="26" dur="1" fill="hold">
                                          <p:stCondLst>
                                            <p:cond delay="0"/>
                                          </p:stCondLst>
                                        </p:cTn>
                                        <p:tgtEl>
                                          <p:spTgt spid="3071"/>
                                        </p:tgtEl>
                                        <p:attrNameLst>
                                          <p:attrName>style.visibility</p:attrName>
                                        </p:attrNameLst>
                                      </p:cBhvr>
                                      <p:to>
                                        <p:strVal val="visible"/>
                                      </p:to>
                                    </p:set>
                                    <p:animEffect transition="in" filter="fade">
                                      <p:cBhvr>
                                        <p:cTn id="27" dur="1000"/>
                                        <p:tgtEl>
                                          <p:spTgt spid="3071"/>
                                        </p:tgtEl>
                                      </p:cBhvr>
                                    </p:animEffect>
                                  </p:childTnLst>
                                </p:cTn>
                              </p:par>
                              <p:par>
                                <p:cTn id="28" presetID="10" presetClass="entr" presetSubtype="0" fill="hold" nodeType="withEffect">
                                  <p:stCondLst>
                                    <p:cond delay="0"/>
                                  </p:stCondLst>
                                  <p:childTnLst>
                                    <p:set>
                                      <p:cBhvr>
                                        <p:cTn id="29" dur="1" fill="hold">
                                          <p:stCondLst>
                                            <p:cond delay="0"/>
                                          </p:stCondLst>
                                        </p:cTn>
                                        <p:tgtEl>
                                          <p:spTgt spid="3072"/>
                                        </p:tgtEl>
                                        <p:attrNameLst>
                                          <p:attrName>style.visibility</p:attrName>
                                        </p:attrNameLst>
                                      </p:cBhvr>
                                      <p:to>
                                        <p:strVal val="visible"/>
                                      </p:to>
                                    </p:set>
                                    <p:animEffect transition="in" filter="fade">
                                      <p:cBhvr>
                                        <p:cTn id="30" dur="1000"/>
                                        <p:tgtEl>
                                          <p:spTgt spid="30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312"/>
        <p:cNvGrpSpPr/>
        <p:nvPr/>
      </p:nvGrpSpPr>
      <p:grpSpPr>
        <a:xfrm>
          <a:off x="0" y="0"/>
          <a:ext cx="0" cy="0"/>
          <a:chOff x="0" y="0"/>
          <a:chExt cx="0" cy="0"/>
        </a:xfrm>
      </p:grpSpPr>
      <p:sp>
        <p:nvSpPr>
          <p:cNvPr id="3313" name="Google Shape;3313;p81"/>
          <p:cNvSpPr txBox="1">
            <a:spLocks noGrp="1"/>
          </p:cNvSpPr>
          <p:nvPr>
            <p:ph type="title"/>
          </p:nvPr>
        </p:nvSpPr>
        <p:spPr>
          <a:xfrm>
            <a:off x="1116375" y="1556340"/>
            <a:ext cx="4509600" cy="12879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dirty="0"/>
              <a:t>Why YOLO</a:t>
            </a:r>
            <a:endParaRPr dirty="0"/>
          </a:p>
        </p:txBody>
      </p:sp>
      <p:sp>
        <p:nvSpPr>
          <p:cNvPr id="3314" name="Google Shape;3314;p81"/>
          <p:cNvSpPr txBox="1">
            <a:spLocks noGrp="1"/>
          </p:cNvSpPr>
          <p:nvPr>
            <p:ph type="title" idx="2"/>
          </p:nvPr>
        </p:nvSpPr>
        <p:spPr>
          <a:xfrm>
            <a:off x="5638521" y="1356584"/>
            <a:ext cx="2575200" cy="15999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02</a:t>
            </a:r>
            <a:endParaRPr/>
          </a:p>
        </p:txBody>
      </p:sp>
      <p:sp>
        <p:nvSpPr>
          <p:cNvPr id="3315" name="Google Shape;3315;p81"/>
          <p:cNvSpPr txBox="1">
            <a:spLocks noGrp="1"/>
          </p:cNvSpPr>
          <p:nvPr>
            <p:ph type="subTitle" idx="1"/>
          </p:nvPr>
        </p:nvSpPr>
        <p:spPr>
          <a:xfrm>
            <a:off x="1116121" y="3333247"/>
            <a:ext cx="4509600" cy="3483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dirty="0"/>
              <a:t>Why it’s a popular approach</a:t>
            </a:r>
            <a:endParaRPr dirty="0"/>
          </a:p>
        </p:txBody>
      </p:sp>
      <p:cxnSp>
        <p:nvCxnSpPr>
          <p:cNvPr id="3316" name="Google Shape;3316;p81"/>
          <p:cNvCxnSpPr/>
          <p:nvPr/>
        </p:nvCxnSpPr>
        <p:spPr>
          <a:xfrm>
            <a:off x="1337971" y="3176040"/>
            <a:ext cx="4218900" cy="0"/>
          </a:xfrm>
          <a:prstGeom prst="straightConnector1">
            <a:avLst/>
          </a:prstGeom>
          <a:noFill/>
          <a:ln w="9525" cap="flat" cmpd="sng">
            <a:solidFill>
              <a:schemeClr val="lt1"/>
            </a:solidFill>
            <a:prstDash val="solid"/>
            <a:round/>
            <a:headEnd type="none" w="med" len="med"/>
            <a:tailEnd type="none" w="med" len="med"/>
          </a:ln>
        </p:spPr>
      </p:cxnSp>
      <p:sp>
        <p:nvSpPr>
          <p:cNvPr id="3317" name="Google Shape;3317;p81"/>
          <p:cNvSpPr/>
          <p:nvPr/>
        </p:nvSpPr>
        <p:spPr>
          <a:xfrm rot="10800000" flipH="1">
            <a:off x="354563" y="2397259"/>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8" name="Google Shape;3318;p81"/>
          <p:cNvGrpSpPr/>
          <p:nvPr/>
        </p:nvGrpSpPr>
        <p:grpSpPr>
          <a:xfrm flipH="1">
            <a:off x="5943474" y="3141820"/>
            <a:ext cx="1965289" cy="517060"/>
            <a:chOff x="3539975" y="3523525"/>
            <a:chExt cx="745925" cy="196250"/>
          </a:xfrm>
        </p:grpSpPr>
        <p:sp>
          <p:nvSpPr>
            <p:cNvPr id="3319" name="Google Shape;3319;p81"/>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1"/>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1"/>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1"/>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1"/>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1"/>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1"/>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1"/>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1"/>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1"/>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1"/>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1"/>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1"/>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1"/>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1"/>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1"/>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5" name="Google Shape;3335;p81"/>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1"/>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1">
            <a:hlinkClick r:id="rId3" action="ppaction://hlinksldjump"/>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1">
            <a:hlinkClick r:id="" action="ppaction://hlinkshowjump?jump=previousslide"/>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1">
            <a:hlinkClick r:id="" action="ppaction://hlinkshowjump?jump=nextslide"/>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318"/>
                                        </p:tgtEl>
                                        <p:attrNameLst>
                                          <p:attrName>style.visibility</p:attrName>
                                        </p:attrNameLst>
                                      </p:cBhvr>
                                      <p:to>
                                        <p:strVal val="visible"/>
                                      </p:to>
                                    </p:set>
                                    <p:anim calcmode="lin" valueType="num">
                                      <p:cBhvr additive="base">
                                        <p:cTn id="7" dur="1000"/>
                                        <p:tgtEl>
                                          <p:spTgt spid="3318"/>
                                        </p:tgtEl>
                                        <p:attrNameLst>
                                          <p:attrName>ppt_x</p:attrName>
                                        </p:attrNameLst>
                                      </p:cBhvr>
                                      <p:tavLst>
                                        <p:tav tm="0">
                                          <p:val>
                                            <p:strVal val="#ppt_x+1"/>
                                          </p:val>
                                        </p:tav>
                                        <p:tav tm="100000">
                                          <p:val>
                                            <p:strVal val="#ppt_x"/>
                                          </p:val>
                                        </p:tav>
                                      </p:tavLst>
                                    </p:anim>
                                  </p:childTnLst>
                                </p:cTn>
                              </p:par>
                              <p:par>
                                <p:cTn id="8" presetID="2" presetClass="entr" presetSubtype="1" fill="hold" nodeType="withEffect">
                                  <p:stCondLst>
                                    <p:cond delay="0"/>
                                  </p:stCondLst>
                                  <p:childTnLst>
                                    <p:set>
                                      <p:cBhvr>
                                        <p:cTn id="9" dur="1" fill="hold">
                                          <p:stCondLst>
                                            <p:cond delay="0"/>
                                          </p:stCondLst>
                                        </p:cTn>
                                        <p:tgtEl>
                                          <p:spTgt spid="3314"/>
                                        </p:tgtEl>
                                        <p:attrNameLst>
                                          <p:attrName>style.visibility</p:attrName>
                                        </p:attrNameLst>
                                      </p:cBhvr>
                                      <p:to>
                                        <p:strVal val="visible"/>
                                      </p:to>
                                    </p:set>
                                    <p:anim calcmode="lin" valueType="num">
                                      <p:cBhvr additive="base">
                                        <p:cTn id="10" dur="1000"/>
                                        <p:tgtEl>
                                          <p:spTgt spid="3314"/>
                                        </p:tgtEl>
                                        <p:attrNameLst>
                                          <p:attrName>ppt_y</p:attrName>
                                        </p:attrNameLst>
                                      </p:cBhvr>
                                      <p:tavLst>
                                        <p:tav tm="0">
                                          <p:val>
                                            <p:strVal val="#ppt_y-1"/>
                                          </p:val>
                                        </p:tav>
                                        <p:tav tm="100000">
                                          <p:val>
                                            <p:strVal val="#ppt_y"/>
                                          </p:val>
                                        </p:tav>
                                      </p:tavLst>
                                    </p:anim>
                                  </p:childTnLst>
                                </p:cTn>
                              </p:par>
                              <p:par>
                                <p:cTn id="11" presetID="2" presetClass="entr" presetSubtype="8" fill="hold" nodeType="withEffect">
                                  <p:stCondLst>
                                    <p:cond delay="0"/>
                                  </p:stCondLst>
                                  <p:childTnLst>
                                    <p:set>
                                      <p:cBhvr>
                                        <p:cTn id="12" dur="1" fill="hold">
                                          <p:stCondLst>
                                            <p:cond delay="0"/>
                                          </p:stCondLst>
                                        </p:cTn>
                                        <p:tgtEl>
                                          <p:spTgt spid="3313"/>
                                        </p:tgtEl>
                                        <p:attrNameLst>
                                          <p:attrName>style.visibility</p:attrName>
                                        </p:attrNameLst>
                                      </p:cBhvr>
                                      <p:to>
                                        <p:strVal val="visible"/>
                                      </p:to>
                                    </p:set>
                                    <p:anim calcmode="lin" valueType="num">
                                      <p:cBhvr additive="base">
                                        <p:cTn id="13" dur="1000"/>
                                        <p:tgtEl>
                                          <p:spTgt spid="3313"/>
                                        </p:tgtEl>
                                        <p:attrNameLst>
                                          <p:attrName>ppt_x</p:attrName>
                                        </p:attrNameLst>
                                      </p:cBhvr>
                                      <p:tavLst>
                                        <p:tav tm="0">
                                          <p:val>
                                            <p:strVal val="#ppt_x-1"/>
                                          </p:val>
                                        </p:tav>
                                        <p:tav tm="100000">
                                          <p:val>
                                            <p:strVal val="#ppt_x"/>
                                          </p:val>
                                        </p:tav>
                                      </p:tavLst>
                                    </p:anim>
                                  </p:childTnLst>
                                </p:cTn>
                              </p:par>
                              <p:par>
                                <p:cTn id="14" presetID="2" presetClass="entr" presetSubtype="8" fill="hold" nodeType="withEffect">
                                  <p:stCondLst>
                                    <p:cond delay="0"/>
                                  </p:stCondLst>
                                  <p:childTnLst>
                                    <p:set>
                                      <p:cBhvr>
                                        <p:cTn id="15" dur="1" fill="hold">
                                          <p:stCondLst>
                                            <p:cond delay="0"/>
                                          </p:stCondLst>
                                        </p:cTn>
                                        <p:tgtEl>
                                          <p:spTgt spid="3316"/>
                                        </p:tgtEl>
                                        <p:attrNameLst>
                                          <p:attrName>style.visibility</p:attrName>
                                        </p:attrNameLst>
                                      </p:cBhvr>
                                      <p:to>
                                        <p:strVal val="visible"/>
                                      </p:to>
                                    </p:set>
                                    <p:anim calcmode="lin" valueType="num">
                                      <p:cBhvr additive="base">
                                        <p:cTn id="16" dur="1000"/>
                                        <p:tgtEl>
                                          <p:spTgt spid="3316"/>
                                        </p:tgtEl>
                                        <p:attrNameLst>
                                          <p:attrName>ppt_x</p:attrName>
                                        </p:attrNameLst>
                                      </p:cBhvr>
                                      <p:tavLst>
                                        <p:tav tm="0">
                                          <p:val>
                                            <p:strVal val="#ppt_x-1"/>
                                          </p:val>
                                        </p:tav>
                                        <p:tav tm="100000">
                                          <p:val>
                                            <p:strVal val="#ppt_x"/>
                                          </p:val>
                                        </p:tav>
                                      </p:tavLst>
                                    </p:anim>
                                  </p:childTnLst>
                                </p:cTn>
                              </p:par>
                              <p:par>
                                <p:cTn id="17" presetID="10" presetClass="entr" presetSubtype="0" fill="hold" nodeType="withEffect">
                                  <p:stCondLst>
                                    <p:cond delay="0"/>
                                  </p:stCondLst>
                                  <p:childTnLst>
                                    <p:set>
                                      <p:cBhvr>
                                        <p:cTn id="18" dur="1" fill="hold">
                                          <p:stCondLst>
                                            <p:cond delay="0"/>
                                          </p:stCondLst>
                                        </p:cTn>
                                        <p:tgtEl>
                                          <p:spTgt spid="3315"/>
                                        </p:tgtEl>
                                        <p:attrNameLst>
                                          <p:attrName>style.visibility</p:attrName>
                                        </p:attrNameLst>
                                      </p:cBhvr>
                                      <p:to>
                                        <p:strVal val="visible"/>
                                      </p:to>
                                    </p:set>
                                    <p:animEffect transition="in" filter="fade">
                                      <p:cBhvr>
                                        <p:cTn id="19" dur="1000"/>
                                        <p:tgtEl>
                                          <p:spTgt spid="3315"/>
                                        </p:tgtEl>
                                      </p:cBhvr>
                                    </p:animEffect>
                                  </p:childTnLst>
                                </p:cTn>
                              </p:par>
                              <p:par>
                                <p:cTn id="20" presetID="8" presetClass="emph" presetSubtype="0" fill="hold" nodeType="withEffect">
                                  <p:stCondLst>
                                    <p:cond delay="0"/>
                                  </p:stCondLst>
                                  <p:childTnLst>
                                    <p:animRot by="-21600000">
                                      <p:cBhvr>
                                        <p:cTn id="21" dur="1000" fill="hold"/>
                                        <p:tgtEl>
                                          <p:spTgt spid="3317"/>
                                        </p:tgtEl>
                                        <p:attrNameLst>
                                          <p:attrName>r</p:attrName>
                                        </p:attrNameLst>
                                      </p:cBhvr>
                                    </p:animRot>
                                  </p:childTnLst>
                                </p:cTn>
                              </p:par>
                              <p:par>
                                <p:cTn id="22" presetID="10" presetClass="entr" presetSubtype="0" fill="hold" nodeType="withEffect">
                                  <p:stCondLst>
                                    <p:cond delay="0"/>
                                  </p:stCondLst>
                                  <p:childTnLst>
                                    <p:set>
                                      <p:cBhvr>
                                        <p:cTn id="23" dur="1" fill="hold">
                                          <p:stCondLst>
                                            <p:cond delay="0"/>
                                          </p:stCondLst>
                                        </p:cTn>
                                        <p:tgtEl>
                                          <p:spTgt spid="3335"/>
                                        </p:tgtEl>
                                        <p:attrNameLst>
                                          <p:attrName>style.visibility</p:attrName>
                                        </p:attrNameLst>
                                      </p:cBhvr>
                                      <p:to>
                                        <p:strVal val="visible"/>
                                      </p:to>
                                    </p:set>
                                    <p:animEffect transition="in" filter="fade">
                                      <p:cBhvr>
                                        <p:cTn id="24" dur="1000"/>
                                        <p:tgtEl>
                                          <p:spTgt spid="3335"/>
                                        </p:tgtEl>
                                      </p:cBhvr>
                                    </p:animEffect>
                                  </p:childTnLst>
                                </p:cTn>
                              </p:par>
                              <p:par>
                                <p:cTn id="25" presetID="10" presetClass="entr" presetSubtype="0" fill="hold" nodeType="withEffect">
                                  <p:stCondLst>
                                    <p:cond delay="0"/>
                                  </p:stCondLst>
                                  <p:childTnLst>
                                    <p:set>
                                      <p:cBhvr>
                                        <p:cTn id="26" dur="1" fill="hold">
                                          <p:stCondLst>
                                            <p:cond delay="0"/>
                                          </p:stCondLst>
                                        </p:cTn>
                                        <p:tgtEl>
                                          <p:spTgt spid="3336"/>
                                        </p:tgtEl>
                                        <p:attrNameLst>
                                          <p:attrName>style.visibility</p:attrName>
                                        </p:attrNameLst>
                                      </p:cBhvr>
                                      <p:to>
                                        <p:strVal val="visible"/>
                                      </p:to>
                                    </p:set>
                                    <p:animEffect transition="in" filter="fade">
                                      <p:cBhvr>
                                        <p:cTn id="27" dur="1000"/>
                                        <p:tgtEl>
                                          <p:spTgt spid="3336"/>
                                        </p:tgtEl>
                                      </p:cBhvr>
                                    </p:animEffect>
                                  </p:childTnLst>
                                </p:cTn>
                              </p:par>
                              <p:par>
                                <p:cTn id="28" presetID="10" presetClass="entr" presetSubtype="0" fill="hold" nodeType="withEffect">
                                  <p:stCondLst>
                                    <p:cond delay="0"/>
                                  </p:stCondLst>
                                  <p:childTnLst>
                                    <p:set>
                                      <p:cBhvr>
                                        <p:cTn id="29" dur="1" fill="hold">
                                          <p:stCondLst>
                                            <p:cond delay="0"/>
                                          </p:stCondLst>
                                        </p:cTn>
                                        <p:tgtEl>
                                          <p:spTgt spid="3337"/>
                                        </p:tgtEl>
                                        <p:attrNameLst>
                                          <p:attrName>style.visibility</p:attrName>
                                        </p:attrNameLst>
                                      </p:cBhvr>
                                      <p:to>
                                        <p:strVal val="visible"/>
                                      </p:to>
                                    </p:set>
                                    <p:animEffect transition="in" filter="fade">
                                      <p:cBhvr>
                                        <p:cTn id="30" dur="1000"/>
                                        <p:tgtEl>
                                          <p:spTgt spid="3337"/>
                                        </p:tgtEl>
                                      </p:cBhvr>
                                    </p:animEffect>
                                  </p:childTnLst>
                                </p:cTn>
                              </p:par>
                              <p:par>
                                <p:cTn id="31" presetID="10" presetClass="entr" presetSubtype="0" fill="hold" nodeType="withEffect">
                                  <p:stCondLst>
                                    <p:cond delay="0"/>
                                  </p:stCondLst>
                                  <p:childTnLst>
                                    <p:set>
                                      <p:cBhvr>
                                        <p:cTn id="32" dur="1" fill="hold">
                                          <p:stCondLst>
                                            <p:cond delay="0"/>
                                          </p:stCondLst>
                                        </p:cTn>
                                        <p:tgtEl>
                                          <p:spTgt spid="3338"/>
                                        </p:tgtEl>
                                        <p:attrNameLst>
                                          <p:attrName>style.visibility</p:attrName>
                                        </p:attrNameLst>
                                      </p:cBhvr>
                                      <p:to>
                                        <p:strVal val="visible"/>
                                      </p:to>
                                    </p:set>
                                    <p:animEffect transition="in" filter="fade">
                                      <p:cBhvr>
                                        <p:cTn id="33" dur="1000"/>
                                        <p:tgtEl>
                                          <p:spTgt spid="3338"/>
                                        </p:tgtEl>
                                      </p:cBhvr>
                                    </p:animEffect>
                                  </p:childTnLst>
                                </p:cTn>
                              </p:par>
                              <p:par>
                                <p:cTn id="34" presetID="10" presetClass="entr" presetSubtype="0" fill="hold" nodeType="withEffect">
                                  <p:stCondLst>
                                    <p:cond delay="0"/>
                                  </p:stCondLst>
                                  <p:childTnLst>
                                    <p:set>
                                      <p:cBhvr>
                                        <p:cTn id="35" dur="1" fill="hold">
                                          <p:stCondLst>
                                            <p:cond delay="0"/>
                                          </p:stCondLst>
                                        </p:cTn>
                                        <p:tgtEl>
                                          <p:spTgt spid="3339"/>
                                        </p:tgtEl>
                                        <p:attrNameLst>
                                          <p:attrName>style.visibility</p:attrName>
                                        </p:attrNameLst>
                                      </p:cBhvr>
                                      <p:to>
                                        <p:strVal val="visible"/>
                                      </p:to>
                                    </p:set>
                                    <p:animEffect transition="in" filter="fade">
                                      <p:cBhvr>
                                        <p:cTn id="36" dur="1000"/>
                                        <p:tgtEl>
                                          <p:spTgt spid="33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25">
          <a:extLst>
            <a:ext uri="{FF2B5EF4-FFF2-40B4-BE49-F238E27FC236}">
              <a16:creationId xmlns:a16="http://schemas.microsoft.com/office/drawing/2014/main" id="{A2E3A17B-FCBE-C56F-81C8-565C2F81A295}"/>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2632D648-B2D7-CA95-B794-9FA1E45C8846}"/>
              </a:ext>
            </a:extLst>
          </p:cNvPr>
          <p:cNvPicPr>
            <a:picLocks noChangeAspect="1"/>
          </p:cNvPicPr>
          <p:nvPr/>
        </p:nvPicPr>
        <p:blipFill>
          <a:blip r:embed="rId3"/>
          <a:stretch>
            <a:fillRect/>
          </a:stretch>
        </p:blipFill>
        <p:spPr>
          <a:xfrm>
            <a:off x="5129696" y="1079758"/>
            <a:ext cx="3886742" cy="724001"/>
          </a:xfrm>
          <a:prstGeom prst="rect">
            <a:avLst/>
          </a:prstGeom>
        </p:spPr>
      </p:pic>
      <p:pic>
        <p:nvPicPr>
          <p:cNvPr id="7" name="Picture 6">
            <a:extLst>
              <a:ext uri="{FF2B5EF4-FFF2-40B4-BE49-F238E27FC236}">
                <a16:creationId xmlns:a16="http://schemas.microsoft.com/office/drawing/2014/main" id="{05CC56FE-2AEA-BC3C-B673-F55353379758}"/>
              </a:ext>
            </a:extLst>
          </p:cNvPr>
          <p:cNvPicPr>
            <a:picLocks noChangeAspect="1"/>
          </p:cNvPicPr>
          <p:nvPr/>
        </p:nvPicPr>
        <p:blipFill>
          <a:blip r:embed="rId4"/>
          <a:stretch>
            <a:fillRect/>
          </a:stretch>
        </p:blipFill>
        <p:spPr>
          <a:xfrm>
            <a:off x="270779" y="232266"/>
            <a:ext cx="4858917" cy="1983109"/>
          </a:xfrm>
          <a:prstGeom prst="rect">
            <a:avLst/>
          </a:prstGeom>
        </p:spPr>
      </p:pic>
      <p:pic>
        <p:nvPicPr>
          <p:cNvPr id="9" name="Picture 8">
            <a:extLst>
              <a:ext uri="{FF2B5EF4-FFF2-40B4-BE49-F238E27FC236}">
                <a16:creationId xmlns:a16="http://schemas.microsoft.com/office/drawing/2014/main" id="{37E0BD90-44C3-79EB-779F-0A3436F1A6CE}"/>
              </a:ext>
            </a:extLst>
          </p:cNvPr>
          <p:cNvPicPr>
            <a:picLocks noChangeAspect="1"/>
          </p:cNvPicPr>
          <p:nvPr/>
        </p:nvPicPr>
        <p:blipFill>
          <a:blip r:embed="rId5"/>
          <a:stretch>
            <a:fillRect/>
          </a:stretch>
        </p:blipFill>
        <p:spPr>
          <a:xfrm>
            <a:off x="189002" y="2670817"/>
            <a:ext cx="5282529" cy="2140504"/>
          </a:xfrm>
          <a:prstGeom prst="rect">
            <a:avLst/>
          </a:prstGeom>
        </p:spPr>
      </p:pic>
    </p:spTree>
    <p:extLst>
      <p:ext uri="{BB962C8B-B14F-4D97-AF65-F5344CB8AC3E}">
        <p14:creationId xmlns:p14="http://schemas.microsoft.com/office/powerpoint/2010/main" val="24240461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12">
          <a:extLst>
            <a:ext uri="{FF2B5EF4-FFF2-40B4-BE49-F238E27FC236}">
              <a16:creationId xmlns:a16="http://schemas.microsoft.com/office/drawing/2014/main" id="{FD3FBFE5-E5D9-02D2-F2E6-C7979FE3F920}"/>
            </a:ext>
          </a:extLst>
        </p:cNvPr>
        <p:cNvGrpSpPr/>
        <p:nvPr/>
      </p:nvGrpSpPr>
      <p:grpSpPr>
        <a:xfrm>
          <a:off x="0" y="0"/>
          <a:ext cx="0" cy="0"/>
          <a:chOff x="0" y="0"/>
          <a:chExt cx="0" cy="0"/>
        </a:xfrm>
      </p:grpSpPr>
      <p:sp>
        <p:nvSpPr>
          <p:cNvPr id="3313" name="Google Shape;3313;p81">
            <a:extLst>
              <a:ext uri="{FF2B5EF4-FFF2-40B4-BE49-F238E27FC236}">
                <a16:creationId xmlns:a16="http://schemas.microsoft.com/office/drawing/2014/main" id="{E3678DE9-D7CE-1167-1CB8-FF676D34D12A}"/>
              </a:ext>
            </a:extLst>
          </p:cNvPr>
          <p:cNvSpPr txBox="1">
            <a:spLocks noGrp="1"/>
          </p:cNvSpPr>
          <p:nvPr>
            <p:ph type="title"/>
          </p:nvPr>
        </p:nvSpPr>
        <p:spPr>
          <a:xfrm>
            <a:off x="1116375" y="1556340"/>
            <a:ext cx="4509600" cy="12879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dirty="0"/>
              <a:t>Observations</a:t>
            </a:r>
            <a:endParaRPr dirty="0"/>
          </a:p>
        </p:txBody>
      </p:sp>
      <p:sp>
        <p:nvSpPr>
          <p:cNvPr id="3314" name="Google Shape;3314;p81">
            <a:extLst>
              <a:ext uri="{FF2B5EF4-FFF2-40B4-BE49-F238E27FC236}">
                <a16:creationId xmlns:a16="http://schemas.microsoft.com/office/drawing/2014/main" id="{9ED32CD0-B67A-F4D2-1E47-CA9B01F472B4}"/>
              </a:ext>
            </a:extLst>
          </p:cNvPr>
          <p:cNvSpPr txBox="1">
            <a:spLocks noGrp="1"/>
          </p:cNvSpPr>
          <p:nvPr>
            <p:ph type="title" idx="2"/>
          </p:nvPr>
        </p:nvSpPr>
        <p:spPr>
          <a:xfrm>
            <a:off x="5638521" y="1356584"/>
            <a:ext cx="2575200" cy="15999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t>03</a:t>
            </a:r>
            <a:endParaRPr dirty="0"/>
          </a:p>
        </p:txBody>
      </p:sp>
      <p:sp>
        <p:nvSpPr>
          <p:cNvPr id="3315" name="Google Shape;3315;p81">
            <a:extLst>
              <a:ext uri="{FF2B5EF4-FFF2-40B4-BE49-F238E27FC236}">
                <a16:creationId xmlns:a16="http://schemas.microsoft.com/office/drawing/2014/main" id="{9F6F286A-0652-B109-23AA-5C092C52F900}"/>
              </a:ext>
            </a:extLst>
          </p:cNvPr>
          <p:cNvSpPr txBox="1">
            <a:spLocks noGrp="1"/>
          </p:cNvSpPr>
          <p:nvPr>
            <p:ph type="subTitle" idx="1"/>
          </p:nvPr>
        </p:nvSpPr>
        <p:spPr>
          <a:xfrm>
            <a:off x="1116121" y="3333247"/>
            <a:ext cx="4509600" cy="3483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dirty="0"/>
              <a:t>Why Brute Force is not Optimal</a:t>
            </a:r>
            <a:endParaRPr dirty="0"/>
          </a:p>
        </p:txBody>
      </p:sp>
      <p:cxnSp>
        <p:nvCxnSpPr>
          <p:cNvPr id="3316" name="Google Shape;3316;p81">
            <a:extLst>
              <a:ext uri="{FF2B5EF4-FFF2-40B4-BE49-F238E27FC236}">
                <a16:creationId xmlns:a16="http://schemas.microsoft.com/office/drawing/2014/main" id="{5A704260-C5DD-1D84-7962-2437D711B35C}"/>
              </a:ext>
            </a:extLst>
          </p:cNvPr>
          <p:cNvCxnSpPr/>
          <p:nvPr/>
        </p:nvCxnSpPr>
        <p:spPr>
          <a:xfrm>
            <a:off x="1337971" y="3176040"/>
            <a:ext cx="4218900" cy="0"/>
          </a:xfrm>
          <a:prstGeom prst="straightConnector1">
            <a:avLst/>
          </a:prstGeom>
          <a:noFill/>
          <a:ln w="9525" cap="flat" cmpd="sng">
            <a:solidFill>
              <a:schemeClr val="lt1"/>
            </a:solidFill>
            <a:prstDash val="solid"/>
            <a:round/>
            <a:headEnd type="none" w="med" len="med"/>
            <a:tailEnd type="none" w="med" len="med"/>
          </a:ln>
        </p:spPr>
      </p:cxnSp>
      <p:sp>
        <p:nvSpPr>
          <p:cNvPr id="3317" name="Google Shape;3317;p81">
            <a:extLst>
              <a:ext uri="{FF2B5EF4-FFF2-40B4-BE49-F238E27FC236}">
                <a16:creationId xmlns:a16="http://schemas.microsoft.com/office/drawing/2014/main" id="{BAC9F0C8-8BFD-2941-3B29-63200E97F069}"/>
              </a:ext>
            </a:extLst>
          </p:cNvPr>
          <p:cNvSpPr/>
          <p:nvPr/>
        </p:nvSpPr>
        <p:spPr>
          <a:xfrm rot="10800000" flipH="1">
            <a:off x="354563" y="2397259"/>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8" name="Google Shape;3318;p81">
            <a:extLst>
              <a:ext uri="{FF2B5EF4-FFF2-40B4-BE49-F238E27FC236}">
                <a16:creationId xmlns:a16="http://schemas.microsoft.com/office/drawing/2014/main" id="{1CD39AC5-E41D-923A-9152-A625E2207DA6}"/>
              </a:ext>
            </a:extLst>
          </p:cNvPr>
          <p:cNvGrpSpPr/>
          <p:nvPr/>
        </p:nvGrpSpPr>
        <p:grpSpPr>
          <a:xfrm flipH="1">
            <a:off x="5943474" y="3141820"/>
            <a:ext cx="1965289" cy="517060"/>
            <a:chOff x="3539975" y="3523525"/>
            <a:chExt cx="745925" cy="196250"/>
          </a:xfrm>
        </p:grpSpPr>
        <p:sp>
          <p:nvSpPr>
            <p:cNvPr id="3319" name="Google Shape;3319;p81">
              <a:extLst>
                <a:ext uri="{FF2B5EF4-FFF2-40B4-BE49-F238E27FC236}">
                  <a16:creationId xmlns:a16="http://schemas.microsoft.com/office/drawing/2014/main" id="{A7AEA3CC-4B65-98FE-0395-280B6526DD22}"/>
                </a:ext>
              </a:extLst>
            </p:cNvPr>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1">
              <a:extLst>
                <a:ext uri="{FF2B5EF4-FFF2-40B4-BE49-F238E27FC236}">
                  <a16:creationId xmlns:a16="http://schemas.microsoft.com/office/drawing/2014/main" id="{8831C08A-AAEA-1D19-BB7C-0772AC1265A3}"/>
                </a:ext>
              </a:extLst>
            </p:cNvPr>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1">
              <a:extLst>
                <a:ext uri="{FF2B5EF4-FFF2-40B4-BE49-F238E27FC236}">
                  <a16:creationId xmlns:a16="http://schemas.microsoft.com/office/drawing/2014/main" id="{4B54EAB7-0743-8C72-DF94-8C0130E66200}"/>
                </a:ext>
              </a:extLst>
            </p:cNvPr>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1">
              <a:extLst>
                <a:ext uri="{FF2B5EF4-FFF2-40B4-BE49-F238E27FC236}">
                  <a16:creationId xmlns:a16="http://schemas.microsoft.com/office/drawing/2014/main" id="{D64599C7-3245-5A79-0D0F-5C1A4E5562F3}"/>
                </a:ext>
              </a:extLst>
            </p:cNvPr>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1">
              <a:extLst>
                <a:ext uri="{FF2B5EF4-FFF2-40B4-BE49-F238E27FC236}">
                  <a16:creationId xmlns:a16="http://schemas.microsoft.com/office/drawing/2014/main" id="{23EC4520-311E-B1FA-F2F6-EFFD5A97D358}"/>
                </a:ext>
              </a:extLst>
            </p:cNvPr>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1">
              <a:extLst>
                <a:ext uri="{FF2B5EF4-FFF2-40B4-BE49-F238E27FC236}">
                  <a16:creationId xmlns:a16="http://schemas.microsoft.com/office/drawing/2014/main" id="{9D96CC9F-4D28-5FA4-7AEF-79A4DCDAA0A1}"/>
                </a:ext>
              </a:extLst>
            </p:cNvPr>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1">
              <a:extLst>
                <a:ext uri="{FF2B5EF4-FFF2-40B4-BE49-F238E27FC236}">
                  <a16:creationId xmlns:a16="http://schemas.microsoft.com/office/drawing/2014/main" id="{33FCB8A7-2D6D-994B-8C42-6C84FEC56689}"/>
                </a:ext>
              </a:extLst>
            </p:cNvPr>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1">
              <a:extLst>
                <a:ext uri="{FF2B5EF4-FFF2-40B4-BE49-F238E27FC236}">
                  <a16:creationId xmlns:a16="http://schemas.microsoft.com/office/drawing/2014/main" id="{33C47757-4276-0994-A263-26A8A110CF99}"/>
                </a:ext>
              </a:extLst>
            </p:cNvPr>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1">
              <a:extLst>
                <a:ext uri="{FF2B5EF4-FFF2-40B4-BE49-F238E27FC236}">
                  <a16:creationId xmlns:a16="http://schemas.microsoft.com/office/drawing/2014/main" id="{2AFC6A62-0D9A-8B8E-37F8-561F2FFDC6DF}"/>
                </a:ext>
              </a:extLst>
            </p:cNvPr>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1">
              <a:extLst>
                <a:ext uri="{FF2B5EF4-FFF2-40B4-BE49-F238E27FC236}">
                  <a16:creationId xmlns:a16="http://schemas.microsoft.com/office/drawing/2014/main" id="{C7D73AA7-AA5C-9CE7-A59B-6A04D8E21B24}"/>
                </a:ext>
              </a:extLst>
            </p:cNvPr>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1">
              <a:extLst>
                <a:ext uri="{FF2B5EF4-FFF2-40B4-BE49-F238E27FC236}">
                  <a16:creationId xmlns:a16="http://schemas.microsoft.com/office/drawing/2014/main" id="{DF59AB4F-3EA0-AE40-0063-0500B314BA49}"/>
                </a:ext>
              </a:extLst>
            </p:cNvPr>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1">
              <a:extLst>
                <a:ext uri="{FF2B5EF4-FFF2-40B4-BE49-F238E27FC236}">
                  <a16:creationId xmlns:a16="http://schemas.microsoft.com/office/drawing/2014/main" id="{7D6D1146-D04B-22A9-531C-9AD8DA5977DA}"/>
                </a:ext>
              </a:extLst>
            </p:cNvPr>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1">
              <a:extLst>
                <a:ext uri="{FF2B5EF4-FFF2-40B4-BE49-F238E27FC236}">
                  <a16:creationId xmlns:a16="http://schemas.microsoft.com/office/drawing/2014/main" id="{E789DD6B-D2F2-ABC9-9943-A344B3AEF0B3}"/>
                </a:ext>
              </a:extLst>
            </p:cNvPr>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1">
              <a:extLst>
                <a:ext uri="{FF2B5EF4-FFF2-40B4-BE49-F238E27FC236}">
                  <a16:creationId xmlns:a16="http://schemas.microsoft.com/office/drawing/2014/main" id="{190BD391-5C8C-1C80-5AF6-9BC1D4410C09}"/>
                </a:ext>
              </a:extLst>
            </p:cNvPr>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1">
              <a:extLst>
                <a:ext uri="{FF2B5EF4-FFF2-40B4-BE49-F238E27FC236}">
                  <a16:creationId xmlns:a16="http://schemas.microsoft.com/office/drawing/2014/main" id="{4BD4FA93-1CBA-F990-4AE7-60D313A0758E}"/>
                </a:ext>
              </a:extLst>
            </p:cNvPr>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1">
              <a:extLst>
                <a:ext uri="{FF2B5EF4-FFF2-40B4-BE49-F238E27FC236}">
                  <a16:creationId xmlns:a16="http://schemas.microsoft.com/office/drawing/2014/main" id="{54A1C2F5-9420-B975-B5B8-3B5B51D59966}"/>
                </a:ext>
              </a:extLst>
            </p:cNvPr>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5" name="Google Shape;3335;p81">
            <a:extLst>
              <a:ext uri="{FF2B5EF4-FFF2-40B4-BE49-F238E27FC236}">
                <a16:creationId xmlns:a16="http://schemas.microsoft.com/office/drawing/2014/main" id="{DF78BEFA-B823-ED95-9F75-0B8E6D77CA97}"/>
              </a:ext>
            </a:extLst>
          </p:cNvPr>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1">
            <a:extLst>
              <a:ext uri="{FF2B5EF4-FFF2-40B4-BE49-F238E27FC236}">
                <a16:creationId xmlns:a16="http://schemas.microsoft.com/office/drawing/2014/main" id="{6D69142A-0FAA-8DFA-4BA2-EC4FF20E78E0}"/>
              </a:ext>
            </a:extLst>
          </p:cNvPr>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1">
            <a:hlinkClick r:id="rId3" action="ppaction://hlinksldjump"/>
            <a:extLst>
              <a:ext uri="{FF2B5EF4-FFF2-40B4-BE49-F238E27FC236}">
                <a16:creationId xmlns:a16="http://schemas.microsoft.com/office/drawing/2014/main" id="{0FA76639-B663-C3BA-4A9A-F1F826BEE5BA}"/>
              </a:ext>
            </a:extLst>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1">
            <a:hlinkClick r:id="" action="ppaction://hlinkshowjump?jump=previousslide"/>
            <a:extLst>
              <a:ext uri="{FF2B5EF4-FFF2-40B4-BE49-F238E27FC236}">
                <a16:creationId xmlns:a16="http://schemas.microsoft.com/office/drawing/2014/main" id="{59620C19-C8B1-3A7D-7A57-19792A282787}"/>
              </a:ext>
            </a:extLst>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1">
            <a:hlinkClick r:id="" action="ppaction://hlinkshowjump?jump=nextslide"/>
            <a:extLst>
              <a:ext uri="{FF2B5EF4-FFF2-40B4-BE49-F238E27FC236}">
                <a16:creationId xmlns:a16="http://schemas.microsoft.com/office/drawing/2014/main" id="{61A5DDB8-5B93-6C1E-EB9E-84958183ED30}"/>
              </a:ext>
            </a:extLst>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3161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318"/>
                                        </p:tgtEl>
                                        <p:attrNameLst>
                                          <p:attrName>style.visibility</p:attrName>
                                        </p:attrNameLst>
                                      </p:cBhvr>
                                      <p:to>
                                        <p:strVal val="visible"/>
                                      </p:to>
                                    </p:set>
                                    <p:anim calcmode="lin" valueType="num">
                                      <p:cBhvr additive="base">
                                        <p:cTn id="7" dur="1000"/>
                                        <p:tgtEl>
                                          <p:spTgt spid="3318"/>
                                        </p:tgtEl>
                                        <p:attrNameLst>
                                          <p:attrName>ppt_x</p:attrName>
                                        </p:attrNameLst>
                                      </p:cBhvr>
                                      <p:tavLst>
                                        <p:tav tm="0">
                                          <p:val>
                                            <p:strVal val="#ppt_x+1"/>
                                          </p:val>
                                        </p:tav>
                                        <p:tav tm="100000">
                                          <p:val>
                                            <p:strVal val="#ppt_x"/>
                                          </p:val>
                                        </p:tav>
                                      </p:tavLst>
                                    </p:anim>
                                  </p:childTnLst>
                                </p:cTn>
                              </p:par>
                              <p:par>
                                <p:cTn id="8" presetID="2" presetClass="entr" presetSubtype="1" fill="hold" nodeType="withEffect">
                                  <p:stCondLst>
                                    <p:cond delay="0"/>
                                  </p:stCondLst>
                                  <p:childTnLst>
                                    <p:set>
                                      <p:cBhvr>
                                        <p:cTn id="9" dur="1" fill="hold">
                                          <p:stCondLst>
                                            <p:cond delay="0"/>
                                          </p:stCondLst>
                                        </p:cTn>
                                        <p:tgtEl>
                                          <p:spTgt spid="3314"/>
                                        </p:tgtEl>
                                        <p:attrNameLst>
                                          <p:attrName>style.visibility</p:attrName>
                                        </p:attrNameLst>
                                      </p:cBhvr>
                                      <p:to>
                                        <p:strVal val="visible"/>
                                      </p:to>
                                    </p:set>
                                    <p:anim calcmode="lin" valueType="num">
                                      <p:cBhvr additive="base">
                                        <p:cTn id="10" dur="1000"/>
                                        <p:tgtEl>
                                          <p:spTgt spid="3314"/>
                                        </p:tgtEl>
                                        <p:attrNameLst>
                                          <p:attrName>ppt_y</p:attrName>
                                        </p:attrNameLst>
                                      </p:cBhvr>
                                      <p:tavLst>
                                        <p:tav tm="0">
                                          <p:val>
                                            <p:strVal val="#ppt_y-1"/>
                                          </p:val>
                                        </p:tav>
                                        <p:tav tm="100000">
                                          <p:val>
                                            <p:strVal val="#ppt_y"/>
                                          </p:val>
                                        </p:tav>
                                      </p:tavLst>
                                    </p:anim>
                                  </p:childTnLst>
                                </p:cTn>
                              </p:par>
                              <p:par>
                                <p:cTn id="11" presetID="2" presetClass="entr" presetSubtype="8" fill="hold" nodeType="withEffect">
                                  <p:stCondLst>
                                    <p:cond delay="0"/>
                                  </p:stCondLst>
                                  <p:childTnLst>
                                    <p:set>
                                      <p:cBhvr>
                                        <p:cTn id="12" dur="1" fill="hold">
                                          <p:stCondLst>
                                            <p:cond delay="0"/>
                                          </p:stCondLst>
                                        </p:cTn>
                                        <p:tgtEl>
                                          <p:spTgt spid="3313"/>
                                        </p:tgtEl>
                                        <p:attrNameLst>
                                          <p:attrName>style.visibility</p:attrName>
                                        </p:attrNameLst>
                                      </p:cBhvr>
                                      <p:to>
                                        <p:strVal val="visible"/>
                                      </p:to>
                                    </p:set>
                                    <p:anim calcmode="lin" valueType="num">
                                      <p:cBhvr additive="base">
                                        <p:cTn id="13" dur="1000"/>
                                        <p:tgtEl>
                                          <p:spTgt spid="3313"/>
                                        </p:tgtEl>
                                        <p:attrNameLst>
                                          <p:attrName>ppt_x</p:attrName>
                                        </p:attrNameLst>
                                      </p:cBhvr>
                                      <p:tavLst>
                                        <p:tav tm="0">
                                          <p:val>
                                            <p:strVal val="#ppt_x-1"/>
                                          </p:val>
                                        </p:tav>
                                        <p:tav tm="100000">
                                          <p:val>
                                            <p:strVal val="#ppt_x"/>
                                          </p:val>
                                        </p:tav>
                                      </p:tavLst>
                                    </p:anim>
                                  </p:childTnLst>
                                </p:cTn>
                              </p:par>
                              <p:par>
                                <p:cTn id="14" presetID="2" presetClass="entr" presetSubtype="8" fill="hold" nodeType="withEffect">
                                  <p:stCondLst>
                                    <p:cond delay="0"/>
                                  </p:stCondLst>
                                  <p:childTnLst>
                                    <p:set>
                                      <p:cBhvr>
                                        <p:cTn id="15" dur="1" fill="hold">
                                          <p:stCondLst>
                                            <p:cond delay="0"/>
                                          </p:stCondLst>
                                        </p:cTn>
                                        <p:tgtEl>
                                          <p:spTgt spid="3316"/>
                                        </p:tgtEl>
                                        <p:attrNameLst>
                                          <p:attrName>style.visibility</p:attrName>
                                        </p:attrNameLst>
                                      </p:cBhvr>
                                      <p:to>
                                        <p:strVal val="visible"/>
                                      </p:to>
                                    </p:set>
                                    <p:anim calcmode="lin" valueType="num">
                                      <p:cBhvr additive="base">
                                        <p:cTn id="16" dur="1000"/>
                                        <p:tgtEl>
                                          <p:spTgt spid="3316"/>
                                        </p:tgtEl>
                                        <p:attrNameLst>
                                          <p:attrName>ppt_x</p:attrName>
                                        </p:attrNameLst>
                                      </p:cBhvr>
                                      <p:tavLst>
                                        <p:tav tm="0">
                                          <p:val>
                                            <p:strVal val="#ppt_x-1"/>
                                          </p:val>
                                        </p:tav>
                                        <p:tav tm="100000">
                                          <p:val>
                                            <p:strVal val="#ppt_x"/>
                                          </p:val>
                                        </p:tav>
                                      </p:tavLst>
                                    </p:anim>
                                  </p:childTnLst>
                                </p:cTn>
                              </p:par>
                              <p:par>
                                <p:cTn id="17" presetID="10" presetClass="entr" presetSubtype="0" fill="hold" nodeType="withEffect">
                                  <p:stCondLst>
                                    <p:cond delay="0"/>
                                  </p:stCondLst>
                                  <p:childTnLst>
                                    <p:set>
                                      <p:cBhvr>
                                        <p:cTn id="18" dur="1" fill="hold">
                                          <p:stCondLst>
                                            <p:cond delay="0"/>
                                          </p:stCondLst>
                                        </p:cTn>
                                        <p:tgtEl>
                                          <p:spTgt spid="3315"/>
                                        </p:tgtEl>
                                        <p:attrNameLst>
                                          <p:attrName>style.visibility</p:attrName>
                                        </p:attrNameLst>
                                      </p:cBhvr>
                                      <p:to>
                                        <p:strVal val="visible"/>
                                      </p:to>
                                    </p:set>
                                    <p:animEffect transition="in" filter="fade">
                                      <p:cBhvr>
                                        <p:cTn id="19" dur="1000"/>
                                        <p:tgtEl>
                                          <p:spTgt spid="3315"/>
                                        </p:tgtEl>
                                      </p:cBhvr>
                                    </p:animEffect>
                                  </p:childTnLst>
                                </p:cTn>
                              </p:par>
                              <p:par>
                                <p:cTn id="20" presetID="8" presetClass="emph" presetSubtype="0" fill="hold" nodeType="withEffect">
                                  <p:stCondLst>
                                    <p:cond delay="0"/>
                                  </p:stCondLst>
                                  <p:childTnLst>
                                    <p:animRot by="-21600000">
                                      <p:cBhvr>
                                        <p:cTn id="21" dur="1000" fill="hold"/>
                                        <p:tgtEl>
                                          <p:spTgt spid="3317"/>
                                        </p:tgtEl>
                                        <p:attrNameLst>
                                          <p:attrName>r</p:attrName>
                                        </p:attrNameLst>
                                      </p:cBhvr>
                                    </p:animRot>
                                  </p:childTnLst>
                                </p:cTn>
                              </p:par>
                              <p:par>
                                <p:cTn id="22" presetID="10" presetClass="entr" presetSubtype="0" fill="hold" nodeType="withEffect">
                                  <p:stCondLst>
                                    <p:cond delay="0"/>
                                  </p:stCondLst>
                                  <p:childTnLst>
                                    <p:set>
                                      <p:cBhvr>
                                        <p:cTn id="23" dur="1" fill="hold">
                                          <p:stCondLst>
                                            <p:cond delay="0"/>
                                          </p:stCondLst>
                                        </p:cTn>
                                        <p:tgtEl>
                                          <p:spTgt spid="3335"/>
                                        </p:tgtEl>
                                        <p:attrNameLst>
                                          <p:attrName>style.visibility</p:attrName>
                                        </p:attrNameLst>
                                      </p:cBhvr>
                                      <p:to>
                                        <p:strVal val="visible"/>
                                      </p:to>
                                    </p:set>
                                    <p:animEffect transition="in" filter="fade">
                                      <p:cBhvr>
                                        <p:cTn id="24" dur="1000"/>
                                        <p:tgtEl>
                                          <p:spTgt spid="3335"/>
                                        </p:tgtEl>
                                      </p:cBhvr>
                                    </p:animEffect>
                                  </p:childTnLst>
                                </p:cTn>
                              </p:par>
                              <p:par>
                                <p:cTn id="25" presetID="10" presetClass="entr" presetSubtype="0" fill="hold" nodeType="withEffect">
                                  <p:stCondLst>
                                    <p:cond delay="0"/>
                                  </p:stCondLst>
                                  <p:childTnLst>
                                    <p:set>
                                      <p:cBhvr>
                                        <p:cTn id="26" dur="1" fill="hold">
                                          <p:stCondLst>
                                            <p:cond delay="0"/>
                                          </p:stCondLst>
                                        </p:cTn>
                                        <p:tgtEl>
                                          <p:spTgt spid="3336"/>
                                        </p:tgtEl>
                                        <p:attrNameLst>
                                          <p:attrName>style.visibility</p:attrName>
                                        </p:attrNameLst>
                                      </p:cBhvr>
                                      <p:to>
                                        <p:strVal val="visible"/>
                                      </p:to>
                                    </p:set>
                                    <p:animEffect transition="in" filter="fade">
                                      <p:cBhvr>
                                        <p:cTn id="27" dur="1000"/>
                                        <p:tgtEl>
                                          <p:spTgt spid="3336"/>
                                        </p:tgtEl>
                                      </p:cBhvr>
                                    </p:animEffect>
                                  </p:childTnLst>
                                </p:cTn>
                              </p:par>
                              <p:par>
                                <p:cTn id="28" presetID="10" presetClass="entr" presetSubtype="0" fill="hold" nodeType="withEffect">
                                  <p:stCondLst>
                                    <p:cond delay="0"/>
                                  </p:stCondLst>
                                  <p:childTnLst>
                                    <p:set>
                                      <p:cBhvr>
                                        <p:cTn id="29" dur="1" fill="hold">
                                          <p:stCondLst>
                                            <p:cond delay="0"/>
                                          </p:stCondLst>
                                        </p:cTn>
                                        <p:tgtEl>
                                          <p:spTgt spid="3337"/>
                                        </p:tgtEl>
                                        <p:attrNameLst>
                                          <p:attrName>style.visibility</p:attrName>
                                        </p:attrNameLst>
                                      </p:cBhvr>
                                      <p:to>
                                        <p:strVal val="visible"/>
                                      </p:to>
                                    </p:set>
                                    <p:animEffect transition="in" filter="fade">
                                      <p:cBhvr>
                                        <p:cTn id="30" dur="1000"/>
                                        <p:tgtEl>
                                          <p:spTgt spid="3337"/>
                                        </p:tgtEl>
                                      </p:cBhvr>
                                    </p:animEffect>
                                  </p:childTnLst>
                                </p:cTn>
                              </p:par>
                              <p:par>
                                <p:cTn id="31" presetID="10" presetClass="entr" presetSubtype="0" fill="hold" nodeType="withEffect">
                                  <p:stCondLst>
                                    <p:cond delay="0"/>
                                  </p:stCondLst>
                                  <p:childTnLst>
                                    <p:set>
                                      <p:cBhvr>
                                        <p:cTn id="32" dur="1" fill="hold">
                                          <p:stCondLst>
                                            <p:cond delay="0"/>
                                          </p:stCondLst>
                                        </p:cTn>
                                        <p:tgtEl>
                                          <p:spTgt spid="3338"/>
                                        </p:tgtEl>
                                        <p:attrNameLst>
                                          <p:attrName>style.visibility</p:attrName>
                                        </p:attrNameLst>
                                      </p:cBhvr>
                                      <p:to>
                                        <p:strVal val="visible"/>
                                      </p:to>
                                    </p:set>
                                    <p:animEffect transition="in" filter="fade">
                                      <p:cBhvr>
                                        <p:cTn id="33" dur="1000"/>
                                        <p:tgtEl>
                                          <p:spTgt spid="3338"/>
                                        </p:tgtEl>
                                      </p:cBhvr>
                                    </p:animEffect>
                                  </p:childTnLst>
                                </p:cTn>
                              </p:par>
                              <p:par>
                                <p:cTn id="34" presetID="10" presetClass="entr" presetSubtype="0" fill="hold" nodeType="withEffect">
                                  <p:stCondLst>
                                    <p:cond delay="0"/>
                                  </p:stCondLst>
                                  <p:childTnLst>
                                    <p:set>
                                      <p:cBhvr>
                                        <p:cTn id="35" dur="1" fill="hold">
                                          <p:stCondLst>
                                            <p:cond delay="0"/>
                                          </p:stCondLst>
                                        </p:cTn>
                                        <p:tgtEl>
                                          <p:spTgt spid="3339"/>
                                        </p:tgtEl>
                                        <p:attrNameLst>
                                          <p:attrName>style.visibility</p:attrName>
                                        </p:attrNameLst>
                                      </p:cBhvr>
                                      <p:to>
                                        <p:strVal val="visible"/>
                                      </p:to>
                                    </p:set>
                                    <p:animEffect transition="in" filter="fade">
                                      <p:cBhvr>
                                        <p:cTn id="36" dur="1000"/>
                                        <p:tgtEl>
                                          <p:spTgt spid="33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59">
          <a:extLst>
            <a:ext uri="{FF2B5EF4-FFF2-40B4-BE49-F238E27FC236}">
              <a16:creationId xmlns:a16="http://schemas.microsoft.com/office/drawing/2014/main" id="{5A263631-ECE2-EEC0-C114-9D2EFE70CB90}"/>
            </a:ext>
          </a:extLst>
        </p:cNvPr>
        <p:cNvGrpSpPr/>
        <p:nvPr/>
      </p:nvGrpSpPr>
      <p:grpSpPr>
        <a:xfrm>
          <a:off x="0" y="0"/>
          <a:ext cx="0" cy="0"/>
          <a:chOff x="0" y="0"/>
          <a:chExt cx="0" cy="0"/>
        </a:xfrm>
      </p:grpSpPr>
      <p:sp>
        <p:nvSpPr>
          <p:cNvPr id="3060" name="Google Shape;3060;p74">
            <a:extLst>
              <a:ext uri="{FF2B5EF4-FFF2-40B4-BE49-F238E27FC236}">
                <a16:creationId xmlns:a16="http://schemas.microsoft.com/office/drawing/2014/main" id="{6449E926-1B97-E0B3-EF48-D7725CD7475B}"/>
              </a:ext>
            </a:extLst>
          </p:cNvPr>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Inaccuracies of the current model</a:t>
            </a:r>
            <a:endParaRPr dirty="0"/>
          </a:p>
        </p:txBody>
      </p:sp>
      <p:sp>
        <p:nvSpPr>
          <p:cNvPr id="3061" name="Google Shape;3061;p74">
            <a:extLst>
              <a:ext uri="{FF2B5EF4-FFF2-40B4-BE49-F238E27FC236}">
                <a16:creationId xmlns:a16="http://schemas.microsoft.com/office/drawing/2014/main" id="{2EB0EF9C-343B-E3D3-B9A0-6CDE21F16E41}"/>
              </a:ext>
            </a:extLst>
          </p:cNvPr>
          <p:cNvSpPr txBox="1">
            <a:spLocks noGrp="1"/>
          </p:cNvSpPr>
          <p:nvPr>
            <p:ph type="body" idx="1"/>
          </p:nvPr>
        </p:nvSpPr>
        <p:spPr>
          <a:xfrm>
            <a:off x="1221000" y="1512026"/>
            <a:ext cx="6702000" cy="2347500"/>
          </a:xfrm>
          <a:prstGeom prst="rect">
            <a:avLst/>
          </a:prstGeom>
        </p:spPr>
        <p:txBody>
          <a:bodyPr spcFirstLastPara="1" wrap="square" lIns="91425" tIns="91425" rIns="91425" bIns="91425" anchor="t" anchorCtr="0">
            <a:noAutofit/>
          </a:bodyPr>
          <a:lstStyle/>
          <a:p>
            <a:pPr marL="139700" indent="0">
              <a:buNone/>
            </a:pPr>
            <a:r>
              <a:rPr lang="en-US" sz="1600" dirty="0"/>
              <a:t>Despite the effectiveness of the YOLO model, several challenges limit its ability to detect every individual in the video. Key factors include:</a:t>
            </a:r>
          </a:p>
          <a:p>
            <a:r>
              <a:rPr lang="en-US" sz="1600" b="1" dirty="0"/>
              <a:t>Occlusion:</a:t>
            </a:r>
            <a:r>
              <a:rPr lang="en-US" sz="1600" dirty="0"/>
              <a:t> Many riders may be partially obscured by vehicles or other objects, making detection difficult.</a:t>
            </a:r>
          </a:p>
          <a:p>
            <a:r>
              <a:rPr lang="en-US" sz="1600" b="1" dirty="0"/>
              <a:t>Low Resolution:</a:t>
            </a:r>
            <a:r>
              <a:rPr lang="en-US" sz="1600" dirty="0"/>
              <a:t> Some video feeds may lack clarity, hindering the model's ability to identify helmets accurately.</a:t>
            </a:r>
          </a:p>
        </p:txBody>
      </p:sp>
      <p:grpSp>
        <p:nvGrpSpPr>
          <p:cNvPr id="3062" name="Google Shape;3062;p74">
            <a:extLst>
              <a:ext uri="{FF2B5EF4-FFF2-40B4-BE49-F238E27FC236}">
                <a16:creationId xmlns:a16="http://schemas.microsoft.com/office/drawing/2014/main" id="{86F44721-C31F-2207-0C5E-44E75C4F18C2}"/>
              </a:ext>
            </a:extLst>
          </p:cNvPr>
          <p:cNvGrpSpPr/>
          <p:nvPr/>
        </p:nvGrpSpPr>
        <p:grpSpPr>
          <a:xfrm>
            <a:off x="5724888" y="3484408"/>
            <a:ext cx="793256" cy="182899"/>
            <a:chOff x="2685575" y="2835950"/>
            <a:chExt cx="433000" cy="99825"/>
          </a:xfrm>
        </p:grpSpPr>
        <p:sp>
          <p:nvSpPr>
            <p:cNvPr id="3063" name="Google Shape;3063;p74">
              <a:extLst>
                <a:ext uri="{FF2B5EF4-FFF2-40B4-BE49-F238E27FC236}">
                  <a16:creationId xmlns:a16="http://schemas.microsoft.com/office/drawing/2014/main" id="{78153D5F-AB25-54A3-34BF-FF4EC7D5B5DE}"/>
                </a:ext>
              </a:extLst>
            </p:cNvPr>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4">
              <a:extLst>
                <a:ext uri="{FF2B5EF4-FFF2-40B4-BE49-F238E27FC236}">
                  <a16:creationId xmlns:a16="http://schemas.microsoft.com/office/drawing/2014/main" id="{84303AB8-1590-D594-4E16-5D47C0E2BD5C}"/>
                </a:ext>
              </a:extLst>
            </p:cNvPr>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4">
              <a:extLst>
                <a:ext uri="{FF2B5EF4-FFF2-40B4-BE49-F238E27FC236}">
                  <a16:creationId xmlns:a16="http://schemas.microsoft.com/office/drawing/2014/main" id="{802A7F7E-E461-89DA-93B4-0A249EFBFBD8}"/>
                </a:ext>
              </a:extLst>
            </p:cNvPr>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4">
              <a:extLst>
                <a:ext uri="{FF2B5EF4-FFF2-40B4-BE49-F238E27FC236}">
                  <a16:creationId xmlns:a16="http://schemas.microsoft.com/office/drawing/2014/main" id="{7476286D-3ABC-1AF3-6FFB-FEB34A052BA5}"/>
                </a:ext>
              </a:extLst>
            </p:cNvPr>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7" name="Google Shape;3067;p74">
            <a:extLst>
              <a:ext uri="{FF2B5EF4-FFF2-40B4-BE49-F238E27FC236}">
                <a16:creationId xmlns:a16="http://schemas.microsoft.com/office/drawing/2014/main" id="{0C865E77-C538-ACB0-E49F-F354213F2666}"/>
              </a:ext>
            </a:extLst>
          </p:cNvPr>
          <p:cNvSpPr/>
          <p:nvPr/>
        </p:nvSpPr>
        <p:spPr>
          <a:xfrm flipH="1">
            <a:off x="7976816" y="2830463"/>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4">
            <a:extLst>
              <a:ext uri="{FF2B5EF4-FFF2-40B4-BE49-F238E27FC236}">
                <a16:creationId xmlns:a16="http://schemas.microsoft.com/office/drawing/2014/main" id="{1346808B-A731-9EAD-E345-9BD816C76B9C}"/>
              </a:ext>
            </a:extLst>
          </p:cNvPr>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4">
            <a:extLst>
              <a:ext uri="{FF2B5EF4-FFF2-40B4-BE49-F238E27FC236}">
                <a16:creationId xmlns:a16="http://schemas.microsoft.com/office/drawing/2014/main" id="{F8D50292-51E0-076D-4D29-A729C9629F35}"/>
              </a:ext>
            </a:extLst>
          </p:cNvPr>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4">
            <a:hlinkClick r:id="rId3" action="ppaction://hlinksldjump"/>
            <a:extLst>
              <a:ext uri="{FF2B5EF4-FFF2-40B4-BE49-F238E27FC236}">
                <a16:creationId xmlns:a16="http://schemas.microsoft.com/office/drawing/2014/main" id="{BF6DA627-6B5A-215B-BC92-875B722149C3}"/>
              </a:ext>
            </a:extLst>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4">
            <a:hlinkClick r:id="" action="ppaction://hlinkshowjump?jump=previousslide"/>
            <a:extLst>
              <a:ext uri="{FF2B5EF4-FFF2-40B4-BE49-F238E27FC236}">
                <a16:creationId xmlns:a16="http://schemas.microsoft.com/office/drawing/2014/main" id="{0CE51753-A2AE-5825-C30C-FE50A0FA6D4F}"/>
              </a:ext>
            </a:extLst>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4">
            <a:hlinkClick r:id="" action="ppaction://hlinkshowjump?jump=nextslide"/>
            <a:extLst>
              <a:ext uri="{FF2B5EF4-FFF2-40B4-BE49-F238E27FC236}">
                <a16:creationId xmlns:a16="http://schemas.microsoft.com/office/drawing/2014/main" id="{539D5A95-213E-D47F-4DF0-BEC9FB78185F}"/>
              </a:ext>
            </a:extLst>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1484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060"/>
                                        </p:tgtEl>
                                        <p:attrNameLst>
                                          <p:attrName>style.visibility</p:attrName>
                                        </p:attrNameLst>
                                      </p:cBhvr>
                                      <p:to>
                                        <p:strVal val="visible"/>
                                      </p:to>
                                    </p:set>
                                    <p:anim calcmode="lin" valueType="num">
                                      <p:cBhvr additive="base">
                                        <p:cTn id="7" dur="1000"/>
                                        <p:tgtEl>
                                          <p:spTgt spid="3060"/>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062"/>
                                        </p:tgtEl>
                                        <p:attrNameLst>
                                          <p:attrName>style.visibility</p:attrName>
                                        </p:attrNameLst>
                                      </p:cBhvr>
                                      <p:to>
                                        <p:strVal val="visible"/>
                                      </p:to>
                                    </p:set>
                                    <p:anim calcmode="lin" valueType="num">
                                      <p:cBhvr additive="base">
                                        <p:cTn id="10" dur="1000"/>
                                        <p:tgtEl>
                                          <p:spTgt spid="3062"/>
                                        </p:tgtEl>
                                        <p:attrNameLst>
                                          <p:attrName>ppt_x</p:attrName>
                                        </p:attrNameLst>
                                      </p:cBhvr>
                                      <p:tavLst>
                                        <p:tav tm="0">
                                          <p:val>
                                            <p:strVal val="#ppt_x+1"/>
                                          </p:val>
                                        </p:tav>
                                        <p:tav tm="100000">
                                          <p:val>
                                            <p:strVal val="#ppt_x"/>
                                          </p:val>
                                        </p:tav>
                                      </p:tavLst>
                                    </p:anim>
                                  </p:childTnLst>
                                </p:cTn>
                              </p:par>
                              <p:par>
                                <p:cTn id="11" presetID="10" presetClass="entr" presetSubtype="0" fill="hold" nodeType="withEffect">
                                  <p:stCondLst>
                                    <p:cond delay="0"/>
                                  </p:stCondLst>
                                  <p:childTnLst>
                                    <p:set>
                                      <p:cBhvr>
                                        <p:cTn id="12" dur="1" fill="hold">
                                          <p:stCondLst>
                                            <p:cond delay="0"/>
                                          </p:stCondLst>
                                        </p:cTn>
                                        <p:tgtEl>
                                          <p:spTgt spid="3061"/>
                                        </p:tgtEl>
                                        <p:attrNameLst>
                                          <p:attrName>style.visibility</p:attrName>
                                        </p:attrNameLst>
                                      </p:cBhvr>
                                      <p:to>
                                        <p:strVal val="visible"/>
                                      </p:to>
                                    </p:set>
                                    <p:animEffect transition="in" filter="fade">
                                      <p:cBhvr>
                                        <p:cTn id="13" dur="1000"/>
                                        <p:tgtEl>
                                          <p:spTgt spid="3061"/>
                                        </p:tgtEl>
                                      </p:cBhvr>
                                    </p:animEffect>
                                  </p:childTnLst>
                                </p:cTn>
                              </p:par>
                              <p:par>
                                <p:cTn id="14" presetID="8" presetClass="emph" presetSubtype="0" fill="hold" nodeType="withEffect">
                                  <p:stCondLst>
                                    <p:cond delay="0"/>
                                  </p:stCondLst>
                                  <p:childTnLst>
                                    <p:animRot by="-21600000">
                                      <p:cBhvr>
                                        <p:cTn id="15" dur="1000" fill="hold"/>
                                        <p:tgtEl>
                                          <p:spTgt spid="3067"/>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3068"/>
                                        </p:tgtEl>
                                        <p:attrNameLst>
                                          <p:attrName>style.visibility</p:attrName>
                                        </p:attrNameLst>
                                      </p:cBhvr>
                                      <p:to>
                                        <p:strVal val="visible"/>
                                      </p:to>
                                    </p:set>
                                    <p:animEffect transition="in" filter="fade">
                                      <p:cBhvr>
                                        <p:cTn id="18" dur="1000"/>
                                        <p:tgtEl>
                                          <p:spTgt spid="3068"/>
                                        </p:tgtEl>
                                      </p:cBhvr>
                                    </p:animEffect>
                                  </p:childTnLst>
                                </p:cTn>
                              </p:par>
                              <p:par>
                                <p:cTn id="19" presetID="10" presetClass="entr" presetSubtype="0" fill="hold" nodeType="withEffect">
                                  <p:stCondLst>
                                    <p:cond delay="0"/>
                                  </p:stCondLst>
                                  <p:childTnLst>
                                    <p:set>
                                      <p:cBhvr>
                                        <p:cTn id="20" dur="1" fill="hold">
                                          <p:stCondLst>
                                            <p:cond delay="0"/>
                                          </p:stCondLst>
                                        </p:cTn>
                                        <p:tgtEl>
                                          <p:spTgt spid="3069"/>
                                        </p:tgtEl>
                                        <p:attrNameLst>
                                          <p:attrName>style.visibility</p:attrName>
                                        </p:attrNameLst>
                                      </p:cBhvr>
                                      <p:to>
                                        <p:strVal val="visible"/>
                                      </p:to>
                                    </p:set>
                                    <p:animEffect transition="in" filter="fade">
                                      <p:cBhvr>
                                        <p:cTn id="21" dur="1000"/>
                                        <p:tgtEl>
                                          <p:spTgt spid="3069"/>
                                        </p:tgtEl>
                                      </p:cBhvr>
                                    </p:animEffect>
                                  </p:childTnLst>
                                </p:cTn>
                              </p:par>
                              <p:par>
                                <p:cTn id="22" presetID="10" presetClass="entr" presetSubtype="0" fill="hold" nodeType="withEffect">
                                  <p:stCondLst>
                                    <p:cond delay="0"/>
                                  </p:stCondLst>
                                  <p:childTnLst>
                                    <p:set>
                                      <p:cBhvr>
                                        <p:cTn id="23" dur="1" fill="hold">
                                          <p:stCondLst>
                                            <p:cond delay="0"/>
                                          </p:stCondLst>
                                        </p:cTn>
                                        <p:tgtEl>
                                          <p:spTgt spid="3070"/>
                                        </p:tgtEl>
                                        <p:attrNameLst>
                                          <p:attrName>style.visibility</p:attrName>
                                        </p:attrNameLst>
                                      </p:cBhvr>
                                      <p:to>
                                        <p:strVal val="visible"/>
                                      </p:to>
                                    </p:set>
                                    <p:animEffect transition="in" filter="fade">
                                      <p:cBhvr>
                                        <p:cTn id="24" dur="1000"/>
                                        <p:tgtEl>
                                          <p:spTgt spid="3070"/>
                                        </p:tgtEl>
                                      </p:cBhvr>
                                    </p:animEffect>
                                  </p:childTnLst>
                                </p:cTn>
                              </p:par>
                              <p:par>
                                <p:cTn id="25" presetID="10" presetClass="entr" presetSubtype="0" fill="hold" nodeType="withEffect">
                                  <p:stCondLst>
                                    <p:cond delay="0"/>
                                  </p:stCondLst>
                                  <p:childTnLst>
                                    <p:set>
                                      <p:cBhvr>
                                        <p:cTn id="26" dur="1" fill="hold">
                                          <p:stCondLst>
                                            <p:cond delay="0"/>
                                          </p:stCondLst>
                                        </p:cTn>
                                        <p:tgtEl>
                                          <p:spTgt spid="3071"/>
                                        </p:tgtEl>
                                        <p:attrNameLst>
                                          <p:attrName>style.visibility</p:attrName>
                                        </p:attrNameLst>
                                      </p:cBhvr>
                                      <p:to>
                                        <p:strVal val="visible"/>
                                      </p:to>
                                    </p:set>
                                    <p:animEffect transition="in" filter="fade">
                                      <p:cBhvr>
                                        <p:cTn id="27" dur="1000"/>
                                        <p:tgtEl>
                                          <p:spTgt spid="3071"/>
                                        </p:tgtEl>
                                      </p:cBhvr>
                                    </p:animEffect>
                                  </p:childTnLst>
                                </p:cTn>
                              </p:par>
                              <p:par>
                                <p:cTn id="28" presetID="10" presetClass="entr" presetSubtype="0" fill="hold" nodeType="withEffect">
                                  <p:stCondLst>
                                    <p:cond delay="0"/>
                                  </p:stCondLst>
                                  <p:childTnLst>
                                    <p:set>
                                      <p:cBhvr>
                                        <p:cTn id="29" dur="1" fill="hold">
                                          <p:stCondLst>
                                            <p:cond delay="0"/>
                                          </p:stCondLst>
                                        </p:cTn>
                                        <p:tgtEl>
                                          <p:spTgt spid="3072"/>
                                        </p:tgtEl>
                                        <p:attrNameLst>
                                          <p:attrName>style.visibility</p:attrName>
                                        </p:attrNameLst>
                                      </p:cBhvr>
                                      <p:to>
                                        <p:strVal val="visible"/>
                                      </p:to>
                                    </p:set>
                                    <p:animEffect transition="in" filter="fade">
                                      <p:cBhvr>
                                        <p:cTn id="30" dur="1000"/>
                                        <p:tgtEl>
                                          <p:spTgt spid="30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12">
          <a:extLst>
            <a:ext uri="{FF2B5EF4-FFF2-40B4-BE49-F238E27FC236}">
              <a16:creationId xmlns:a16="http://schemas.microsoft.com/office/drawing/2014/main" id="{DF9053B4-EE14-F1FF-3360-B9C044CBDBC7}"/>
            </a:ext>
          </a:extLst>
        </p:cNvPr>
        <p:cNvGrpSpPr/>
        <p:nvPr/>
      </p:nvGrpSpPr>
      <p:grpSpPr>
        <a:xfrm>
          <a:off x="0" y="0"/>
          <a:ext cx="0" cy="0"/>
          <a:chOff x="0" y="0"/>
          <a:chExt cx="0" cy="0"/>
        </a:xfrm>
      </p:grpSpPr>
      <p:sp>
        <p:nvSpPr>
          <p:cNvPr id="3313" name="Google Shape;3313;p81">
            <a:extLst>
              <a:ext uri="{FF2B5EF4-FFF2-40B4-BE49-F238E27FC236}">
                <a16:creationId xmlns:a16="http://schemas.microsoft.com/office/drawing/2014/main" id="{E3B9D9D4-FD38-4B11-927E-A5EE5503EE83}"/>
              </a:ext>
            </a:extLst>
          </p:cNvPr>
          <p:cNvSpPr txBox="1">
            <a:spLocks noGrp="1"/>
          </p:cNvSpPr>
          <p:nvPr>
            <p:ph type="title"/>
          </p:nvPr>
        </p:nvSpPr>
        <p:spPr>
          <a:xfrm>
            <a:off x="1116375" y="1556340"/>
            <a:ext cx="4509600" cy="12879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dirty="0"/>
              <a:t>Improvements</a:t>
            </a:r>
            <a:endParaRPr dirty="0"/>
          </a:p>
        </p:txBody>
      </p:sp>
      <p:sp>
        <p:nvSpPr>
          <p:cNvPr id="3314" name="Google Shape;3314;p81">
            <a:extLst>
              <a:ext uri="{FF2B5EF4-FFF2-40B4-BE49-F238E27FC236}">
                <a16:creationId xmlns:a16="http://schemas.microsoft.com/office/drawing/2014/main" id="{C7307961-90CC-25D1-7298-02DD7C036C04}"/>
              </a:ext>
            </a:extLst>
          </p:cNvPr>
          <p:cNvSpPr txBox="1">
            <a:spLocks noGrp="1"/>
          </p:cNvSpPr>
          <p:nvPr>
            <p:ph type="title" idx="2"/>
          </p:nvPr>
        </p:nvSpPr>
        <p:spPr>
          <a:xfrm>
            <a:off x="5638521" y="1356584"/>
            <a:ext cx="2575200" cy="15999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t>04</a:t>
            </a:r>
            <a:endParaRPr dirty="0"/>
          </a:p>
        </p:txBody>
      </p:sp>
      <p:sp>
        <p:nvSpPr>
          <p:cNvPr id="3315" name="Google Shape;3315;p81">
            <a:extLst>
              <a:ext uri="{FF2B5EF4-FFF2-40B4-BE49-F238E27FC236}">
                <a16:creationId xmlns:a16="http://schemas.microsoft.com/office/drawing/2014/main" id="{425E68CF-EB2A-64FE-2F7D-C9C68E429157}"/>
              </a:ext>
            </a:extLst>
          </p:cNvPr>
          <p:cNvSpPr txBox="1">
            <a:spLocks noGrp="1"/>
          </p:cNvSpPr>
          <p:nvPr>
            <p:ph type="subTitle" idx="1"/>
          </p:nvPr>
        </p:nvSpPr>
        <p:spPr>
          <a:xfrm>
            <a:off x="1116121" y="3333247"/>
            <a:ext cx="4509600" cy="3483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dirty="0"/>
              <a:t>Pushing beyond YOLO’s limit</a:t>
            </a:r>
            <a:endParaRPr dirty="0"/>
          </a:p>
        </p:txBody>
      </p:sp>
      <p:cxnSp>
        <p:nvCxnSpPr>
          <p:cNvPr id="3316" name="Google Shape;3316;p81">
            <a:extLst>
              <a:ext uri="{FF2B5EF4-FFF2-40B4-BE49-F238E27FC236}">
                <a16:creationId xmlns:a16="http://schemas.microsoft.com/office/drawing/2014/main" id="{25EDC48D-4545-2A7C-E294-FABD49738F12}"/>
              </a:ext>
            </a:extLst>
          </p:cNvPr>
          <p:cNvCxnSpPr/>
          <p:nvPr/>
        </p:nvCxnSpPr>
        <p:spPr>
          <a:xfrm>
            <a:off x="1337971" y="3176040"/>
            <a:ext cx="4218900" cy="0"/>
          </a:xfrm>
          <a:prstGeom prst="straightConnector1">
            <a:avLst/>
          </a:prstGeom>
          <a:noFill/>
          <a:ln w="9525" cap="flat" cmpd="sng">
            <a:solidFill>
              <a:schemeClr val="lt1"/>
            </a:solidFill>
            <a:prstDash val="solid"/>
            <a:round/>
            <a:headEnd type="none" w="med" len="med"/>
            <a:tailEnd type="none" w="med" len="med"/>
          </a:ln>
        </p:spPr>
      </p:cxnSp>
      <p:sp>
        <p:nvSpPr>
          <p:cNvPr id="3317" name="Google Shape;3317;p81">
            <a:extLst>
              <a:ext uri="{FF2B5EF4-FFF2-40B4-BE49-F238E27FC236}">
                <a16:creationId xmlns:a16="http://schemas.microsoft.com/office/drawing/2014/main" id="{069812C2-59C3-9A9D-66BA-28BC9ED5A8B3}"/>
              </a:ext>
            </a:extLst>
          </p:cNvPr>
          <p:cNvSpPr/>
          <p:nvPr/>
        </p:nvSpPr>
        <p:spPr>
          <a:xfrm rot="10800000" flipH="1">
            <a:off x="354563" y="2397259"/>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8" name="Google Shape;3318;p81">
            <a:extLst>
              <a:ext uri="{FF2B5EF4-FFF2-40B4-BE49-F238E27FC236}">
                <a16:creationId xmlns:a16="http://schemas.microsoft.com/office/drawing/2014/main" id="{72FB5A76-2864-AA5D-05A3-FB80C0B0214F}"/>
              </a:ext>
            </a:extLst>
          </p:cNvPr>
          <p:cNvGrpSpPr/>
          <p:nvPr/>
        </p:nvGrpSpPr>
        <p:grpSpPr>
          <a:xfrm flipH="1">
            <a:off x="5943474" y="3141820"/>
            <a:ext cx="1965289" cy="517060"/>
            <a:chOff x="3539975" y="3523525"/>
            <a:chExt cx="745925" cy="196250"/>
          </a:xfrm>
        </p:grpSpPr>
        <p:sp>
          <p:nvSpPr>
            <p:cNvPr id="3319" name="Google Shape;3319;p81">
              <a:extLst>
                <a:ext uri="{FF2B5EF4-FFF2-40B4-BE49-F238E27FC236}">
                  <a16:creationId xmlns:a16="http://schemas.microsoft.com/office/drawing/2014/main" id="{A6808700-AD0E-ADAD-945C-B6758A98CDE5}"/>
                </a:ext>
              </a:extLst>
            </p:cNvPr>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1">
              <a:extLst>
                <a:ext uri="{FF2B5EF4-FFF2-40B4-BE49-F238E27FC236}">
                  <a16:creationId xmlns:a16="http://schemas.microsoft.com/office/drawing/2014/main" id="{E06B0BBD-886A-7132-9202-605150F6DA23}"/>
                </a:ext>
              </a:extLst>
            </p:cNvPr>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1">
              <a:extLst>
                <a:ext uri="{FF2B5EF4-FFF2-40B4-BE49-F238E27FC236}">
                  <a16:creationId xmlns:a16="http://schemas.microsoft.com/office/drawing/2014/main" id="{F4D2D0DD-55A2-E9A3-3183-73C57ED0E58A}"/>
                </a:ext>
              </a:extLst>
            </p:cNvPr>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1">
              <a:extLst>
                <a:ext uri="{FF2B5EF4-FFF2-40B4-BE49-F238E27FC236}">
                  <a16:creationId xmlns:a16="http://schemas.microsoft.com/office/drawing/2014/main" id="{A05B8F0F-5AF6-8999-94A9-93EBFD5A6505}"/>
                </a:ext>
              </a:extLst>
            </p:cNvPr>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1">
              <a:extLst>
                <a:ext uri="{FF2B5EF4-FFF2-40B4-BE49-F238E27FC236}">
                  <a16:creationId xmlns:a16="http://schemas.microsoft.com/office/drawing/2014/main" id="{F2175962-B6A9-6487-774E-7C9864BB3264}"/>
                </a:ext>
              </a:extLst>
            </p:cNvPr>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1">
              <a:extLst>
                <a:ext uri="{FF2B5EF4-FFF2-40B4-BE49-F238E27FC236}">
                  <a16:creationId xmlns:a16="http://schemas.microsoft.com/office/drawing/2014/main" id="{339EC6CB-3CD1-F900-90BC-8D60A748B803}"/>
                </a:ext>
              </a:extLst>
            </p:cNvPr>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1">
              <a:extLst>
                <a:ext uri="{FF2B5EF4-FFF2-40B4-BE49-F238E27FC236}">
                  <a16:creationId xmlns:a16="http://schemas.microsoft.com/office/drawing/2014/main" id="{1315CE6C-9BCE-D02A-40AD-7D6707F0A9FA}"/>
                </a:ext>
              </a:extLst>
            </p:cNvPr>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1">
              <a:extLst>
                <a:ext uri="{FF2B5EF4-FFF2-40B4-BE49-F238E27FC236}">
                  <a16:creationId xmlns:a16="http://schemas.microsoft.com/office/drawing/2014/main" id="{FE511FDB-4829-C32B-1AE9-5177A752A660}"/>
                </a:ext>
              </a:extLst>
            </p:cNvPr>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1">
              <a:extLst>
                <a:ext uri="{FF2B5EF4-FFF2-40B4-BE49-F238E27FC236}">
                  <a16:creationId xmlns:a16="http://schemas.microsoft.com/office/drawing/2014/main" id="{7BAE0D56-5734-3B5F-7EC5-0217475765D7}"/>
                </a:ext>
              </a:extLst>
            </p:cNvPr>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1">
              <a:extLst>
                <a:ext uri="{FF2B5EF4-FFF2-40B4-BE49-F238E27FC236}">
                  <a16:creationId xmlns:a16="http://schemas.microsoft.com/office/drawing/2014/main" id="{38E357B1-1BF3-37A1-0E1D-9F2BD1CC5CFD}"/>
                </a:ext>
              </a:extLst>
            </p:cNvPr>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1">
              <a:extLst>
                <a:ext uri="{FF2B5EF4-FFF2-40B4-BE49-F238E27FC236}">
                  <a16:creationId xmlns:a16="http://schemas.microsoft.com/office/drawing/2014/main" id="{3E9C21CE-AAA7-C528-159C-A3D906627628}"/>
                </a:ext>
              </a:extLst>
            </p:cNvPr>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1">
              <a:extLst>
                <a:ext uri="{FF2B5EF4-FFF2-40B4-BE49-F238E27FC236}">
                  <a16:creationId xmlns:a16="http://schemas.microsoft.com/office/drawing/2014/main" id="{975A1F91-28D5-792F-4626-4B53169C1462}"/>
                </a:ext>
              </a:extLst>
            </p:cNvPr>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1">
              <a:extLst>
                <a:ext uri="{FF2B5EF4-FFF2-40B4-BE49-F238E27FC236}">
                  <a16:creationId xmlns:a16="http://schemas.microsoft.com/office/drawing/2014/main" id="{735AF18E-69E0-ABC3-9330-28710553D78F}"/>
                </a:ext>
              </a:extLst>
            </p:cNvPr>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1">
              <a:extLst>
                <a:ext uri="{FF2B5EF4-FFF2-40B4-BE49-F238E27FC236}">
                  <a16:creationId xmlns:a16="http://schemas.microsoft.com/office/drawing/2014/main" id="{71031C6A-AC28-8700-D1AA-C44852BCEDA2}"/>
                </a:ext>
              </a:extLst>
            </p:cNvPr>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1">
              <a:extLst>
                <a:ext uri="{FF2B5EF4-FFF2-40B4-BE49-F238E27FC236}">
                  <a16:creationId xmlns:a16="http://schemas.microsoft.com/office/drawing/2014/main" id="{D067D207-F754-7490-77FE-07D3A9369CF4}"/>
                </a:ext>
              </a:extLst>
            </p:cNvPr>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1">
              <a:extLst>
                <a:ext uri="{FF2B5EF4-FFF2-40B4-BE49-F238E27FC236}">
                  <a16:creationId xmlns:a16="http://schemas.microsoft.com/office/drawing/2014/main" id="{C70B2350-7287-BEB2-75CC-86C1FDBDCEB7}"/>
                </a:ext>
              </a:extLst>
            </p:cNvPr>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5" name="Google Shape;3335;p81">
            <a:extLst>
              <a:ext uri="{FF2B5EF4-FFF2-40B4-BE49-F238E27FC236}">
                <a16:creationId xmlns:a16="http://schemas.microsoft.com/office/drawing/2014/main" id="{541D17CF-3847-CC80-CC20-C2A11A0DFCB6}"/>
              </a:ext>
            </a:extLst>
          </p:cNvPr>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1">
            <a:extLst>
              <a:ext uri="{FF2B5EF4-FFF2-40B4-BE49-F238E27FC236}">
                <a16:creationId xmlns:a16="http://schemas.microsoft.com/office/drawing/2014/main" id="{E69A5263-5FD3-5519-25A8-51A7CF958771}"/>
              </a:ext>
            </a:extLst>
          </p:cNvPr>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1">
            <a:hlinkClick r:id="rId3" action="ppaction://hlinksldjump"/>
            <a:extLst>
              <a:ext uri="{FF2B5EF4-FFF2-40B4-BE49-F238E27FC236}">
                <a16:creationId xmlns:a16="http://schemas.microsoft.com/office/drawing/2014/main" id="{93E6C6B0-004E-3498-9AC8-8B84ABCD842D}"/>
              </a:ext>
            </a:extLst>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1">
            <a:hlinkClick r:id="" action="ppaction://hlinkshowjump?jump=previousslide"/>
            <a:extLst>
              <a:ext uri="{FF2B5EF4-FFF2-40B4-BE49-F238E27FC236}">
                <a16:creationId xmlns:a16="http://schemas.microsoft.com/office/drawing/2014/main" id="{4430BA57-EAD4-81C8-C38E-41A032C9EAAD}"/>
              </a:ext>
            </a:extLst>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1">
            <a:hlinkClick r:id="" action="ppaction://hlinkshowjump?jump=nextslide"/>
            <a:extLst>
              <a:ext uri="{FF2B5EF4-FFF2-40B4-BE49-F238E27FC236}">
                <a16:creationId xmlns:a16="http://schemas.microsoft.com/office/drawing/2014/main" id="{528E58C4-CC28-2D3A-B4AA-D5769306211D}"/>
              </a:ext>
            </a:extLst>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7895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318"/>
                                        </p:tgtEl>
                                        <p:attrNameLst>
                                          <p:attrName>style.visibility</p:attrName>
                                        </p:attrNameLst>
                                      </p:cBhvr>
                                      <p:to>
                                        <p:strVal val="visible"/>
                                      </p:to>
                                    </p:set>
                                    <p:anim calcmode="lin" valueType="num">
                                      <p:cBhvr additive="base">
                                        <p:cTn id="7" dur="1000"/>
                                        <p:tgtEl>
                                          <p:spTgt spid="3318"/>
                                        </p:tgtEl>
                                        <p:attrNameLst>
                                          <p:attrName>ppt_x</p:attrName>
                                        </p:attrNameLst>
                                      </p:cBhvr>
                                      <p:tavLst>
                                        <p:tav tm="0">
                                          <p:val>
                                            <p:strVal val="#ppt_x+1"/>
                                          </p:val>
                                        </p:tav>
                                        <p:tav tm="100000">
                                          <p:val>
                                            <p:strVal val="#ppt_x"/>
                                          </p:val>
                                        </p:tav>
                                      </p:tavLst>
                                    </p:anim>
                                  </p:childTnLst>
                                </p:cTn>
                              </p:par>
                              <p:par>
                                <p:cTn id="8" presetID="2" presetClass="entr" presetSubtype="1" fill="hold" nodeType="withEffect">
                                  <p:stCondLst>
                                    <p:cond delay="0"/>
                                  </p:stCondLst>
                                  <p:childTnLst>
                                    <p:set>
                                      <p:cBhvr>
                                        <p:cTn id="9" dur="1" fill="hold">
                                          <p:stCondLst>
                                            <p:cond delay="0"/>
                                          </p:stCondLst>
                                        </p:cTn>
                                        <p:tgtEl>
                                          <p:spTgt spid="3314"/>
                                        </p:tgtEl>
                                        <p:attrNameLst>
                                          <p:attrName>style.visibility</p:attrName>
                                        </p:attrNameLst>
                                      </p:cBhvr>
                                      <p:to>
                                        <p:strVal val="visible"/>
                                      </p:to>
                                    </p:set>
                                    <p:anim calcmode="lin" valueType="num">
                                      <p:cBhvr additive="base">
                                        <p:cTn id="10" dur="1000"/>
                                        <p:tgtEl>
                                          <p:spTgt spid="3314"/>
                                        </p:tgtEl>
                                        <p:attrNameLst>
                                          <p:attrName>ppt_y</p:attrName>
                                        </p:attrNameLst>
                                      </p:cBhvr>
                                      <p:tavLst>
                                        <p:tav tm="0">
                                          <p:val>
                                            <p:strVal val="#ppt_y-1"/>
                                          </p:val>
                                        </p:tav>
                                        <p:tav tm="100000">
                                          <p:val>
                                            <p:strVal val="#ppt_y"/>
                                          </p:val>
                                        </p:tav>
                                      </p:tavLst>
                                    </p:anim>
                                  </p:childTnLst>
                                </p:cTn>
                              </p:par>
                              <p:par>
                                <p:cTn id="11" presetID="2" presetClass="entr" presetSubtype="8" fill="hold" nodeType="withEffect">
                                  <p:stCondLst>
                                    <p:cond delay="0"/>
                                  </p:stCondLst>
                                  <p:childTnLst>
                                    <p:set>
                                      <p:cBhvr>
                                        <p:cTn id="12" dur="1" fill="hold">
                                          <p:stCondLst>
                                            <p:cond delay="0"/>
                                          </p:stCondLst>
                                        </p:cTn>
                                        <p:tgtEl>
                                          <p:spTgt spid="3313"/>
                                        </p:tgtEl>
                                        <p:attrNameLst>
                                          <p:attrName>style.visibility</p:attrName>
                                        </p:attrNameLst>
                                      </p:cBhvr>
                                      <p:to>
                                        <p:strVal val="visible"/>
                                      </p:to>
                                    </p:set>
                                    <p:anim calcmode="lin" valueType="num">
                                      <p:cBhvr additive="base">
                                        <p:cTn id="13" dur="1000"/>
                                        <p:tgtEl>
                                          <p:spTgt spid="3313"/>
                                        </p:tgtEl>
                                        <p:attrNameLst>
                                          <p:attrName>ppt_x</p:attrName>
                                        </p:attrNameLst>
                                      </p:cBhvr>
                                      <p:tavLst>
                                        <p:tav tm="0">
                                          <p:val>
                                            <p:strVal val="#ppt_x-1"/>
                                          </p:val>
                                        </p:tav>
                                        <p:tav tm="100000">
                                          <p:val>
                                            <p:strVal val="#ppt_x"/>
                                          </p:val>
                                        </p:tav>
                                      </p:tavLst>
                                    </p:anim>
                                  </p:childTnLst>
                                </p:cTn>
                              </p:par>
                              <p:par>
                                <p:cTn id="14" presetID="2" presetClass="entr" presetSubtype="8" fill="hold" nodeType="withEffect">
                                  <p:stCondLst>
                                    <p:cond delay="0"/>
                                  </p:stCondLst>
                                  <p:childTnLst>
                                    <p:set>
                                      <p:cBhvr>
                                        <p:cTn id="15" dur="1" fill="hold">
                                          <p:stCondLst>
                                            <p:cond delay="0"/>
                                          </p:stCondLst>
                                        </p:cTn>
                                        <p:tgtEl>
                                          <p:spTgt spid="3316"/>
                                        </p:tgtEl>
                                        <p:attrNameLst>
                                          <p:attrName>style.visibility</p:attrName>
                                        </p:attrNameLst>
                                      </p:cBhvr>
                                      <p:to>
                                        <p:strVal val="visible"/>
                                      </p:to>
                                    </p:set>
                                    <p:anim calcmode="lin" valueType="num">
                                      <p:cBhvr additive="base">
                                        <p:cTn id="16" dur="1000"/>
                                        <p:tgtEl>
                                          <p:spTgt spid="3316"/>
                                        </p:tgtEl>
                                        <p:attrNameLst>
                                          <p:attrName>ppt_x</p:attrName>
                                        </p:attrNameLst>
                                      </p:cBhvr>
                                      <p:tavLst>
                                        <p:tav tm="0">
                                          <p:val>
                                            <p:strVal val="#ppt_x-1"/>
                                          </p:val>
                                        </p:tav>
                                        <p:tav tm="100000">
                                          <p:val>
                                            <p:strVal val="#ppt_x"/>
                                          </p:val>
                                        </p:tav>
                                      </p:tavLst>
                                    </p:anim>
                                  </p:childTnLst>
                                </p:cTn>
                              </p:par>
                              <p:par>
                                <p:cTn id="17" presetID="10" presetClass="entr" presetSubtype="0" fill="hold" nodeType="withEffect">
                                  <p:stCondLst>
                                    <p:cond delay="0"/>
                                  </p:stCondLst>
                                  <p:childTnLst>
                                    <p:set>
                                      <p:cBhvr>
                                        <p:cTn id="18" dur="1" fill="hold">
                                          <p:stCondLst>
                                            <p:cond delay="0"/>
                                          </p:stCondLst>
                                        </p:cTn>
                                        <p:tgtEl>
                                          <p:spTgt spid="3315"/>
                                        </p:tgtEl>
                                        <p:attrNameLst>
                                          <p:attrName>style.visibility</p:attrName>
                                        </p:attrNameLst>
                                      </p:cBhvr>
                                      <p:to>
                                        <p:strVal val="visible"/>
                                      </p:to>
                                    </p:set>
                                    <p:animEffect transition="in" filter="fade">
                                      <p:cBhvr>
                                        <p:cTn id="19" dur="1000"/>
                                        <p:tgtEl>
                                          <p:spTgt spid="3315"/>
                                        </p:tgtEl>
                                      </p:cBhvr>
                                    </p:animEffect>
                                  </p:childTnLst>
                                </p:cTn>
                              </p:par>
                              <p:par>
                                <p:cTn id="20" presetID="8" presetClass="emph" presetSubtype="0" fill="hold" nodeType="withEffect">
                                  <p:stCondLst>
                                    <p:cond delay="0"/>
                                  </p:stCondLst>
                                  <p:childTnLst>
                                    <p:animRot by="-21600000">
                                      <p:cBhvr>
                                        <p:cTn id="21" dur="1000" fill="hold"/>
                                        <p:tgtEl>
                                          <p:spTgt spid="3317"/>
                                        </p:tgtEl>
                                        <p:attrNameLst>
                                          <p:attrName>r</p:attrName>
                                        </p:attrNameLst>
                                      </p:cBhvr>
                                    </p:animRot>
                                  </p:childTnLst>
                                </p:cTn>
                              </p:par>
                              <p:par>
                                <p:cTn id="22" presetID="10" presetClass="entr" presetSubtype="0" fill="hold" nodeType="withEffect">
                                  <p:stCondLst>
                                    <p:cond delay="0"/>
                                  </p:stCondLst>
                                  <p:childTnLst>
                                    <p:set>
                                      <p:cBhvr>
                                        <p:cTn id="23" dur="1" fill="hold">
                                          <p:stCondLst>
                                            <p:cond delay="0"/>
                                          </p:stCondLst>
                                        </p:cTn>
                                        <p:tgtEl>
                                          <p:spTgt spid="3335"/>
                                        </p:tgtEl>
                                        <p:attrNameLst>
                                          <p:attrName>style.visibility</p:attrName>
                                        </p:attrNameLst>
                                      </p:cBhvr>
                                      <p:to>
                                        <p:strVal val="visible"/>
                                      </p:to>
                                    </p:set>
                                    <p:animEffect transition="in" filter="fade">
                                      <p:cBhvr>
                                        <p:cTn id="24" dur="1000"/>
                                        <p:tgtEl>
                                          <p:spTgt spid="3335"/>
                                        </p:tgtEl>
                                      </p:cBhvr>
                                    </p:animEffect>
                                  </p:childTnLst>
                                </p:cTn>
                              </p:par>
                              <p:par>
                                <p:cTn id="25" presetID="10" presetClass="entr" presetSubtype="0" fill="hold" nodeType="withEffect">
                                  <p:stCondLst>
                                    <p:cond delay="0"/>
                                  </p:stCondLst>
                                  <p:childTnLst>
                                    <p:set>
                                      <p:cBhvr>
                                        <p:cTn id="26" dur="1" fill="hold">
                                          <p:stCondLst>
                                            <p:cond delay="0"/>
                                          </p:stCondLst>
                                        </p:cTn>
                                        <p:tgtEl>
                                          <p:spTgt spid="3336"/>
                                        </p:tgtEl>
                                        <p:attrNameLst>
                                          <p:attrName>style.visibility</p:attrName>
                                        </p:attrNameLst>
                                      </p:cBhvr>
                                      <p:to>
                                        <p:strVal val="visible"/>
                                      </p:to>
                                    </p:set>
                                    <p:animEffect transition="in" filter="fade">
                                      <p:cBhvr>
                                        <p:cTn id="27" dur="1000"/>
                                        <p:tgtEl>
                                          <p:spTgt spid="3336"/>
                                        </p:tgtEl>
                                      </p:cBhvr>
                                    </p:animEffect>
                                  </p:childTnLst>
                                </p:cTn>
                              </p:par>
                              <p:par>
                                <p:cTn id="28" presetID="10" presetClass="entr" presetSubtype="0" fill="hold" nodeType="withEffect">
                                  <p:stCondLst>
                                    <p:cond delay="0"/>
                                  </p:stCondLst>
                                  <p:childTnLst>
                                    <p:set>
                                      <p:cBhvr>
                                        <p:cTn id="29" dur="1" fill="hold">
                                          <p:stCondLst>
                                            <p:cond delay="0"/>
                                          </p:stCondLst>
                                        </p:cTn>
                                        <p:tgtEl>
                                          <p:spTgt spid="3337"/>
                                        </p:tgtEl>
                                        <p:attrNameLst>
                                          <p:attrName>style.visibility</p:attrName>
                                        </p:attrNameLst>
                                      </p:cBhvr>
                                      <p:to>
                                        <p:strVal val="visible"/>
                                      </p:to>
                                    </p:set>
                                    <p:animEffect transition="in" filter="fade">
                                      <p:cBhvr>
                                        <p:cTn id="30" dur="1000"/>
                                        <p:tgtEl>
                                          <p:spTgt spid="3337"/>
                                        </p:tgtEl>
                                      </p:cBhvr>
                                    </p:animEffect>
                                  </p:childTnLst>
                                </p:cTn>
                              </p:par>
                              <p:par>
                                <p:cTn id="31" presetID="10" presetClass="entr" presetSubtype="0" fill="hold" nodeType="withEffect">
                                  <p:stCondLst>
                                    <p:cond delay="0"/>
                                  </p:stCondLst>
                                  <p:childTnLst>
                                    <p:set>
                                      <p:cBhvr>
                                        <p:cTn id="32" dur="1" fill="hold">
                                          <p:stCondLst>
                                            <p:cond delay="0"/>
                                          </p:stCondLst>
                                        </p:cTn>
                                        <p:tgtEl>
                                          <p:spTgt spid="3338"/>
                                        </p:tgtEl>
                                        <p:attrNameLst>
                                          <p:attrName>style.visibility</p:attrName>
                                        </p:attrNameLst>
                                      </p:cBhvr>
                                      <p:to>
                                        <p:strVal val="visible"/>
                                      </p:to>
                                    </p:set>
                                    <p:animEffect transition="in" filter="fade">
                                      <p:cBhvr>
                                        <p:cTn id="33" dur="1000"/>
                                        <p:tgtEl>
                                          <p:spTgt spid="3338"/>
                                        </p:tgtEl>
                                      </p:cBhvr>
                                    </p:animEffect>
                                  </p:childTnLst>
                                </p:cTn>
                              </p:par>
                              <p:par>
                                <p:cTn id="34" presetID="10" presetClass="entr" presetSubtype="0" fill="hold" nodeType="withEffect">
                                  <p:stCondLst>
                                    <p:cond delay="0"/>
                                  </p:stCondLst>
                                  <p:childTnLst>
                                    <p:set>
                                      <p:cBhvr>
                                        <p:cTn id="35" dur="1" fill="hold">
                                          <p:stCondLst>
                                            <p:cond delay="0"/>
                                          </p:stCondLst>
                                        </p:cTn>
                                        <p:tgtEl>
                                          <p:spTgt spid="3339"/>
                                        </p:tgtEl>
                                        <p:attrNameLst>
                                          <p:attrName>style.visibility</p:attrName>
                                        </p:attrNameLst>
                                      </p:cBhvr>
                                      <p:to>
                                        <p:strVal val="visible"/>
                                      </p:to>
                                    </p:set>
                                    <p:animEffect transition="in" filter="fade">
                                      <p:cBhvr>
                                        <p:cTn id="36" dur="1000"/>
                                        <p:tgtEl>
                                          <p:spTgt spid="33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ata Science Project Proposal XL by Slidesgo">
  <a:themeElements>
    <a:clrScheme name="Simple Light">
      <a:dk1>
        <a:srgbClr val="0E0E0E"/>
      </a:dk1>
      <a:lt1>
        <a:srgbClr val="FFFFFF"/>
      </a:lt1>
      <a:dk2>
        <a:srgbClr val="72F49A"/>
      </a:dk2>
      <a:lt2>
        <a:srgbClr val="47A5F3"/>
      </a:lt2>
      <a:accent1>
        <a:srgbClr val="F341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1446</TotalTime>
  <Words>641</Words>
  <Application>Microsoft Office PowerPoint</Application>
  <PresentationFormat>On-screen Show (16:9)</PresentationFormat>
  <Paragraphs>77</Paragraphs>
  <Slides>19</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Anaheim</vt:lpstr>
      <vt:lpstr>Bai Jamjuree</vt:lpstr>
      <vt:lpstr>Arial</vt:lpstr>
      <vt:lpstr>Aldrich</vt:lpstr>
      <vt:lpstr>Data Science Project Proposal XL by Slidesgo</vt:lpstr>
      <vt:lpstr>Image Processing . Helmet Detection</vt:lpstr>
      <vt:lpstr>CONTENTS</vt:lpstr>
      <vt:lpstr>Introduction</vt:lpstr>
      <vt:lpstr>Problem and Approach</vt:lpstr>
      <vt:lpstr>Why YOLO</vt:lpstr>
      <vt:lpstr>PowerPoint Presentation</vt:lpstr>
      <vt:lpstr>Observations</vt:lpstr>
      <vt:lpstr>Inaccuracies of the current model</vt:lpstr>
      <vt:lpstr>Improvements</vt:lpstr>
      <vt:lpstr>Handling Undetected People</vt:lpstr>
      <vt:lpstr>Sliding Window</vt:lpstr>
      <vt:lpstr>Before                     vs              After</vt:lpstr>
      <vt:lpstr>Real World Application</vt:lpstr>
      <vt:lpstr>No Green Light till you wear a Helmet</vt:lpstr>
      <vt:lpstr>Model Processing vs. Output in second screen</vt:lpstr>
      <vt:lpstr>WORK FLOW</vt:lpstr>
      <vt:lpstr>Future Work</vt:lpstr>
      <vt:lpstr>Using Object Tracking over a series of Frames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Karthik Chittoor</dc:creator>
  <cp:lastModifiedBy>karthik chittoor</cp:lastModifiedBy>
  <cp:revision>3</cp:revision>
  <dcterms:modified xsi:type="dcterms:W3CDTF">2024-11-05T07:18:06Z</dcterms:modified>
</cp:coreProperties>
</file>